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43492D-E60B-44F9-8A99-8EECFC123DAF}" type="datetimeFigureOut">
              <a:rPr lang="en-US" smtClean="0"/>
              <a:t>2/9/2015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2D279F-2CF8-4F34-861A-731B9F2A757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730171" y="1723897"/>
            <a:ext cx="4129327" cy="910202"/>
            <a:chOff x="2730171" y="1723897"/>
            <a:chExt cx="4129327" cy="910202"/>
          </a:xfrm>
        </p:grpSpPr>
        <p:sp>
          <p:nvSpPr>
            <p:cNvPr id="2" name="Freeform 1"/>
            <p:cNvSpPr/>
            <p:nvPr/>
          </p:nvSpPr>
          <p:spPr>
            <a:xfrm>
              <a:off x="2730171" y="1760233"/>
              <a:ext cx="419477" cy="758053"/>
            </a:xfrm>
            <a:custGeom>
              <a:avLst/>
              <a:gdLst/>
              <a:ahLst/>
              <a:cxnLst/>
              <a:rect l="0" t="0" r="0" b="0"/>
              <a:pathLst>
                <a:path w="419477" h="758053">
                  <a:moveTo>
                    <a:pt x="189512" y="0"/>
                  </a:moveTo>
                  <a:lnTo>
                    <a:pt x="183645" y="5934"/>
                  </a:lnTo>
                  <a:lnTo>
                    <a:pt x="178081" y="12139"/>
                  </a:lnTo>
                  <a:lnTo>
                    <a:pt x="172281" y="19235"/>
                  </a:lnTo>
                  <a:lnTo>
                    <a:pt x="166201" y="27175"/>
                  </a:lnTo>
                  <a:lnTo>
                    <a:pt x="159871" y="35822"/>
                  </a:lnTo>
                  <a:lnTo>
                    <a:pt x="153343" y="45016"/>
                  </a:lnTo>
                  <a:lnTo>
                    <a:pt x="146667" y="54616"/>
                  </a:lnTo>
                  <a:lnTo>
                    <a:pt x="139884" y="64505"/>
                  </a:lnTo>
                  <a:lnTo>
                    <a:pt x="133026" y="74594"/>
                  </a:lnTo>
                  <a:lnTo>
                    <a:pt x="126117" y="84654"/>
                  </a:lnTo>
                  <a:lnTo>
                    <a:pt x="119172" y="94335"/>
                  </a:lnTo>
                  <a:lnTo>
                    <a:pt x="112203" y="103477"/>
                  </a:lnTo>
                  <a:lnTo>
                    <a:pt x="105217" y="112090"/>
                  </a:lnTo>
                  <a:lnTo>
                    <a:pt x="98221" y="120262"/>
                  </a:lnTo>
                  <a:lnTo>
                    <a:pt x="91225" y="128049"/>
                  </a:lnTo>
                  <a:lnTo>
                    <a:pt x="84576" y="133941"/>
                  </a:lnTo>
                  <a:lnTo>
                    <a:pt x="79375" y="135594"/>
                  </a:lnTo>
                  <a:lnTo>
                    <a:pt x="76639" y="133124"/>
                  </a:lnTo>
                  <a:lnTo>
                    <a:pt x="76386" y="127724"/>
                  </a:lnTo>
                  <a:lnTo>
                    <a:pt x="78185" y="120442"/>
                  </a:lnTo>
                  <a:lnTo>
                    <a:pt x="81543" y="111981"/>
                  </a:lnTo>
                  <a:lnTo>
                    <a:pt x="86033" y="102780"/>
                  </a:lnTo>
                  <a:lnTo>
                    <a:pt x="91331" y="93116"/>
                  </a:lnTo>
                  <a:lnTo>
                    <a:pt x="97522" y="83321"/>
                  </a:lnTo>
                  <a:lnTo>
                    <a:pt x="105044" y="73808"/>
                  </a:lnTo>
                  <a:lnTo>
                    <a:pt x="114026" y="64775"/>
                  </a:lnTo>
                  <a:lnTo>
                    <a:pt x="123992" y="56232"/>
                  </a:lnTo>
                  <a:lnTo>
                    <a:pt x="134067" y="48105"/>
                  </a:lnTo>
                  <a:lnTo>
                    <a:pt x="143735" y="40308"/>
                  </a:lnTo>
                  <a:lnTo>
                    <a:pt x="153005" y="32917"/>
                  </a:lnTo>
                  <a:lnTo>
                    <a:pt x="162217" y="26172"/>
                  </a:lnTo>
                  <a:lnTo>
                    <a:pt x="171602" y="20156"/>
                  </a:lnTo>
                  <a:lnTo>
                    <a:pt x="181397" y="14963"/>
                  </a:lnTo>
                  <a:lnTo>
                    <a:pt x="191898" y="10773"/>
                  </a:lnTo>
                  <a:lnTo>
                    <a:pt x="203190" y="7589"/>
                  </a:lnTo>
                  <a:lnTo>
                    <a:pt x="215030" y="5434"/>
                  </a:lnTo>
                  <a:lnTo>
                    <a:pt x="226971" y="4430"/>
                  </a:lnTo>
                  <a:lnTo>
                    <a:pt x="238736" y="4535"/>
                  </a:lnTo>
                  <a:lnTo>
                    <a:pt x="250074" y="5740"/>
                  </a:lnTo>
                  <a:lnTo>
                    <a:pt x="260688" y="8144"/>
                  </a:lnTo>
                  <a:lnTo>
                    <a:pt x="270491" y="11687"/>
                  </a:lnTo>
                  <a:lnTo>
                    <a:pt x="279566" y="16183"/>
                  </a:lnTo>
                  <a:lnTo>
                    <a:pt x="288055" y="21418"/>
                  </a:lnTo>
                  <a:lnTo>
                    <a:pt x="296099" y="27205"/>
                  </a:lnTo>
                  <a:lnTo>
                    <a:pt x="303656" y="33717"/>
                  </a:lnTo>
                  <a:lnTo>
                    <a:pt x="310512" y="41453"/>
                  </a:lnTo>
                  <a:lnTo>
                    <a:pt x="316599" y="50590"/>
                  </a:lnTo>
                  <a:lnTo>
                    <a:pt x="321670" y="61167"/>
                  </a:lnTo>
                  <a:lnTo>
                    <a:pt x="325245" y="73250"/>
                  </a:lnTo>
                  <a:lnTo>
                    <a:pt x="327198" y="86710"/>
                  </a:lnTo>
                  <a:lnTo>
                    <a:pt x="327542" y="101138"/>
                  </a:lnTo>
                  <a:lnTo>
                    <a:pt x="326261" y="115961"/>
                  </a:lnTo>
                  <a:lnTo>
                    <a:pt x="323511" y="130810"/>
                  </a:lnTo>
                  <a:lnTo>
                    <a:pt x="319564" y="145372"/>
                  </a:lnTo>
                  <a:lnTo>
                    <a:pt x="314707" y="159303"/>
                  </a:lnTo>
                  <a:lnTo>
                    <a:pt x="309186" y="172482"/>
                  </a:lnTo>
                  <a:lnTo>
                    <a:pt x="303193" y="184806"/>
                  </a:lnTo>
                  <a:lnTo>
                    <a:pt x="296872" y="196099"/>
                  </a:lnTo>
                  <a:lnTo>
                    <a:pt x="290325" y="206369"/>
                  </a:lnTo>
                  <a:lnTo>
                    <a:pt x="283623" y="215930"/>
                  </a:lnTo>
                  <a:lnTo>
                    <a:pt x="276818" y="225279"/>
                  </a:lnTo>
                  <a:lnTo>
                    <a:pt x="269942" y="234719"/>
                  </a:lnTo>
                  <a:lnTo>
                    <a:pt x="263019" y="244196"/>
                  </a:lnTo>
                  <a:lnTo>
                    <a:pt x="256065" y="253414"/>
                  </a:lnTo>
                  <a:lnTo>
                    <a:pt x="249084" y="262208"/>
                  </a:lnTo>
                  <a:lnTo>
                    <a:pt x="241920" y="270572"/>
                  </a:lnTo>
                  <a:lnTo>
                    <a:pt x="234272" y="278568"/>
                  </a:lnTo>
                  <a:lnTo>
                    <a:pt x="226012" y="286274"/>
                  </a:lnTo>
                  <a:lnTo>
                    <a:pt x="217177" y="293601"/>
                  </a:lnTo>
                  <a:lnTo>
                    <a:pt x="207866" y="300302"/>
                  </a:lnTo>
                  <a:lnTo>
                    <a:pt x="198203" y="306259"/>
                  </a:lnTo>
                  <a:lnTo>
                    <a:pt x="188614" y="310349"/>
                  </a:lnTo>
                  <a:lnTo>
                    <a:pt x="181035" y="310358"/>
                  </a:lnTo>
                  <a:lnTo>
                    <a:pt x="177659" y="306743"/>
                  </a:lnTo>
                  <a:lnTo>
                    <a:pt x="178372" y="302130"/>
                  </a:lnTo>
                  <a:lnTo>
                    <a:pt x="182358" y="297721"/>
                  </a:lnTo>
                  <a:lnTo>
                    <a:pt x="189001" y="294028"/>
                  </a:lnTo>
                  <a:lnTo>
                    <a:pt x="197742" y="291171"/>
                  </a:lnTo>
                  <a:lnTo>
                    <a:pt x="208229" y="289067"/>
                  </a:lnTo>
                  <a:lnTo>
                    <a:pt x="220338" y="287565"/>
                  </a:lnTo>
                  <a:lnTo>
                    <a:pt x="233859" y="286519"/>
                  </a:lnTo>
                  <a:lnTo>
                    <a:pt x="248350" y="285967"/>
                  </a:lnTo>
                  <a:lnTo>
                    <a:pt x="263224" y="286120"/>
                  </a:lnTo>
                  <a:lnTo>
                    <a:pt x="278114" y="287042"/>
                  </a:lnTo>
                  <a:lnTo>
                    <a:pt x="292705" y="288813"/>
                  </a:lnTo>
                  <a:lnTo>
                    <a:pt x="306656" y="291605"/>
                  </a:lnTo>
                  <a:lnTo>
                    <a:pt x="319855" y="295417"/>
                  </a:lnTo>
                  <a:lnTo>
                    <a:pt x="332362" y="300265"/>
                  </a:lnTo>
                  <a:lnTo>
                    <a:pt x="344309" y="306268"/>
                  </a:lnTo>
                  <a:lnTo>
                    <a:pt x="355824" y="313385"/>
                  </a:lnTo>
                  <a:lnTo>
                    <a:pt x="366695" y="321605"/>
                  </a:lnTo>
                  <a:lnTo>
                    <a:pt x="376397" y="331025"/>
                  </a:lnTo>
                  <a:lnTo>
                    <a:pt x="384739" y="341584"/>
                  </a:lnTo>
                  <a:lnTo>
                    <a:pt x="391833" y="353098"/>
                  </a:lnTo>
                  <a:lnTo>
                    <a:pt x="397914" y="365351"/>
                  </a:lnTo>
                  <a:lnTo>
                    <a:pt x="403223" y="378147"/>
                  </a:lnTo>
                  <a:lnTo>
                    <a:pt x="407808" y="391333"/>
                  </a:lnTo>
                  <a:lnTo>
                    <a:pt x="411523" y="404790"/>
                  </a:lnTo>
                  <a:lnTo>
                    <a:pt x="414359" y="418435"/>
                  </a:lnTo>
                  <a:lnTo>
                    <a:pt x="416435" y="432207"/>
                  </a:lnTo>
                  <a:lnTo>
                    <a:pt x="417912" y="446067"/>
                  </a:lnTo>
                  <a:lnTo>
                    <a:pt x="418938" y="459981"/>
                  </a:lnTo>
                  <a:lnTo>
                    <a:pt x="419476" y="473766"/>
                  </a:lnTo>
                  <a:lnTo>
                    <a:pt x="419312" y="487102"/>
                  </a:lnTo>
                  <a:lnTo>
                    <a:pt x="418383" y="499855"/>
                  </a:lnTo>
                  <a:lnTo>
                    <a:pt x="416606" y="512217"/>
                  </a:lnTo>
                  <a:lnTo>
                    <a:pt x="413811" y="524591"/>
                  </a:lnTo>
                  <a:lnTo>
                    <a:pt x="409997" y="537215"/>
                  </a:lnTo>
                  <a:lnTo>
                    <a:pt x="405147" y="550153"/>
                  </a:lnTo>
                  <a:lnTo>
                    <a:pt x="399143" y="563379"/>
                  </a:lnTo>
                  <a:lnTo>
                    <a:pt x="392029" y="576831"/>
                  </a:lnTo>
                  <a:lnTo>
                    <a:pt x="383982" y="590289"/>
                  </a:lnTo>
                  <a:lnTo>
                    <a:pt x="375211" y="603398"/>
                  </a:lnTo>
                  <a:lnTo>
                    <a:pt x="365909" y="615986"/>
                  </a:lnTo>
                  <a:lnTo>
                    <a:pt x="356393" y="627895"/>
                  </a:lnTo>
                  <a:lnTo>
                    <a:pt x="347085" y="638900"/>
                  </a:lnTo>
                  <a:lnTo>
                    <a:pt x="338188" y="648970"/>
                  </a:lnTo>
                  <a:lnTo>
                    <a:pt x="329401" y="658224"/>
                  </a:lnTo>
                  <a:lnTo>
                    <a:pt x="320048" y="666834"/>
                  </a:lnTo>
                  <a:lnTo>
                    <a:pt x="309783" y="674960"/>
                  </a:lnTo>
                  <a:lnTo>
                    <a:pt x="298428" y="682571"/>
                  </a:lnTo>
                  <a:lnTo>
                    <a:pt x="285815" y="689464"/>
                  </a:lnTo>
                  <a:lnTo>
                    <a:pt x="271991" y="695585"/>
                  </a:lnTo>
                  <a:lnTo>
                    <a:pt x="257147" y="701018"/>
                  </a:lnTo>
                  <a:lnTo>
                    <a:pt x="241512" y="705901"/>
                  </a:lnTo>
                  <a:lnTo>
                    <a:pt x="225296" y="710372"/>
                  </a:lnTo>
                  <a:lnTo>
                    <a:pt x="208662" y="714545"/>
                  </a:lnTo>
                  <a:lnTo>
                    <a:pt x="191737" y="718508"/>
                  </a:lnTo>
                  <a:lnTo>
                    <a:pt x="174607" y="722325"/>
                  </a:lnTo>
                  <a:lnTo>
                    <a:pt x="157171" y="726042"/>
                  </a:lnTo>
                  <a:lnTo>
                    <a:pt x="139167" y="729692"/>
                  </a:lnTo>
                  <a:lnTo>
                    <a:pt x="120503" y="733295"/>
                  </a:lnTo>
                  <a:lnTo>
                    <a:pt x="101562" y="736868"/>
                  </a:lnTo>
                  <a:lnTo>
                    <a:pt x="83072" y="740419"/>
                  </a:lnTo>
                  <a:lnTo>
                    <a:pt x="65432" y="743952"/>
                  </a:lnTo>
                  <a:lnTo>
                    <a:pt x="49279" y="747320"/>
                  </a:lnTo>
                  <a:lnTo>
                    <a:pt x="34073" y="750560"/>
                  </a:lnTo>
                  <a:lnTo>
                    <a:pt x="18484" y="753956"/>
                  </a:lnTo>
                  <a:lnTo>
                    <a:pt x="0" y="7580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51352" y="242352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72450" y="1770761"/>
              <a:ext cx="417329" cy="758053"/>
            </a:xfrm>
            <a:custGeom>
              <a:avLst/>
              <a:gdLst/>
              <a:ahLst/>
              <a:cxnLst/>
              <a:rect l="0" t="0" r="0" b="0"/>
              <a:pathLst>
                <a:path w="417329" h="758053">
                  <a:moveTo>
                    <a:pt x="189513" y="0"/>
                  </a:moveTo>
                  <a:lnTo>
                    <a:pt x="180779" y="5868"/>
                  </a:lnTo>
                  <a:lnTo>
                    <a:pt x="173072" y="11432"/>
                  </a:lnTo>
                  <a:lnTo>
                    <a:pt x="165670" y="17236"/>
                  </a:lnTo>
                  <a:lnTo>
                    <a:pt x="158409" y="23489"/>
                  </a:lnTo>
                  <a:lnTo>
                    <a:pt x="151231" y="30468"/>
                  </a:lnTo>
                  <a:lnTo>
                    <a:pt x="144101" y="38249"/>
                  </a:lnTo>
                  <a:lnTo>
                    <a:pt x="136837" y="46750"/>
                  </a:lnTo>
                  <a:lnTo>
                    <a:pt x="129122" y="55829"/>
                  </a:lnTo>
                  <a:lnTo>
                    <a:pt x="120823" y="65339"/>
                  </a:lnTo>
                  <a:lnTo>
                    <a:pt x="112130" y="74994"/>
                  </a:lnTo>
                  <a:lnTo>
                    <a:pt x="103448" y="84395"/>
                  </a:lnTo>
                  <a:lnTo>
                    <a:pt x="95017" y="93345"/>
                  </a:lnTo>
                  <a:lnTo>
                    <a:pt x="86899" y="101828"/>
                  </a:lnTo>
                  <a:lnTo>
                    <a:pt x="79068" y="109912"/>
                  </a:lnTo>
                  <a:lnTo>
                    <a:pt x="71467" y="117686"/>
                  </a:lnTo>
                  <a:lnTo>
                    <a:pt x="64041" y="125229"/>
                  </a:lnTo>
                  <a:lnTo>
                    <a:pt x="56742" y="132609"/>
                  </a:lnTo>
                  <a:lnTo>
                    <a:pt x="49542" y="139820"/>
                  </a:lnTo>
                  <a:lnTo>
                    <a:pt x="42809" y="144990"/>
                  </a:lnTo>
                  <a:lnTo>
                    <a:pt x="37938" y="145596"/>
                  </a:lnTo>
                  <a:lnTo>
                    <a:pt x="36128" y="142038"/>
                  </a:lnTo>
                  <a:lnTo>
                    <a:pt x="37032" y="135330"/>
                  </a:lnTo>
                  <a:lnTo>
                    <a:pt x="39917" y="126679"/>
                  </a:lnTo>
                  <a:lnTo>
                    <a:pt x="44166" y="117377"/>
                  </a:lnTo>
                  <a:lnTo>
                    <a:pt x="49338" y="108177"/>
                  </a:lnTo>
                  <a:lnTo>
                    <a:pt x="55295" y="99364"/>
                  </a:lnTo>
                  <a:lnTo>
                    <a:pt x="62138" y="90977"/>
                  </a:lnTo>
                  <a:lnTo>
                    <a:pt x="69860" y="82966"/>
                  </a:lnTo>
                  <a:lnTo>
                    <a:pt x="78338" y="75413"/>
                  </a:lnTo>
                  <a:lnTo>
                    <a:pt x="87409" y="68550"/>
                  </a:lnTo>
                  <a:lnTo>
                    <a:pt x="96921" y="62447"/>
                  </a:lnTo>
                  <a:lnTo>
                    <a:pt x="106750" y="57023"/>
                  </a:lnTo>
                  <a:lnTo>
                    <a:pt x="116800" y="52144"/>
                  </a:lnTo>
                  <a:lnTo>
                    <a:pt x="127010" y="47680"/>
                  </a:lnTo>
                  <a:lnTo>
                    <a:pt x="137493" y="43682"/>
                  </a:lnTo>
                  <a:lnTo>
                    <a:pt x="148523" y="40368"/>
                  </a:lnTo>
                  <a:lnTo>
                    <a:pt x="160202" y="37809"/>
                  </a:lnTo>
                  <a:lnTo>
                    <a:pt x="172316" y="36090"/>
                  </a:lnTo>
                  <a:lnTo>
                    <a:pt x="184449" y="35386"/>
                  </a:lnTo>
                  <a:lnTo>
                    <a:pt x="196346" y="35697"/>
                  </a:lnTo>
                  <a:lnTo>
                    <a:pt x="207775" y="37041"/>
                  </a:lnTo>
                  <a:lnTo>
                    <a:pt x="218450" y="39539"/>
                  </a:lnTo>
                  <a:lnTo>
                    <a:pt x="228294" y="43144"/>
                  </a:lnTo>
                  <a:lnTo>
                    <a:pt x="237397" y="47683"/>
                  </a:lnTo>
                  <a:lnTo>
                    <a:pt x="245904" y="52946"/>
                  </a:lnTo>
                  <a:lnTo>
                    <a:pt x="253956" y="58753"/>
                  </a:lnTo>
                  <a:lnTo>
                    <a:pt x="261349" y="65278"/>
                  </a:lnTo>
                  <a:lnTo>
                    <a:pt x="267562" y="73022"/>
                  </a:lnTo>
                  <a:lnTo>
                    <a:pt x="272404" y="82164"/>
                  </a:lnTo>
                  <a:lnTo>
                    <a:pt x="275824" y="92746"/>
                  </a:lnTo>
                  <a:lnTo>
                    <a:pt x="277754" y="104831"/>
                  </a:lnTo>
                  <a:lnTo>
                    <a:pt x="278309" y="118288"/>
                  </a:lnTo>
                  <a:lnTo>
                    <a:pt x="277734" y="132544"/>
                  </a:lnTo>
                  <a:lnTo>
                    <a:pt x="276293" y="146720"/>
                  </a:lnTo>
                  <a:lnTo>
                    <a:pt x="274214" y="160321"/>
                  </a:lnTo>
                  <a:lnTo>
                    <a:pt x="271516" y="173230"/>
                  </a:lnTo>
                  <a:lnTo>
                    <a:pt x="268027" y="185513"/>
                  </a:lnTo>
                  <a:lnTo>
                    <a:pt x="263713" y="197289"/>
                  </a:lnTo>
                  <a:lnTo>
                    <a:pt x="258511" y="208521"/>
                  </a:lnTo>
                  <a:lnTo>
                    <a:pt x="252262" y="219006"/>
                  </a:lnTo>
                  <a:lnTo>
                    <a:pt x="244985" y="228694"/>
                  </a:lnTo>
                  <a:lnTo>
                    <a:pt x="236997" y="237677"/>
                  </a:lnTo>
                  <a:lnTo>
                    <a:pt x="228796" y="246098"/>
                  </a:lnTo>
                  <a:lnTo>
                    <a:pt x="220691" y="254097"/>
                  </a:lnTo>
                  <a:lnTo>
                    <a:pt x="212793" y="261793"/>
                  </a:lnTo>
                  <a:lnTo>
                    <a:pt x="205109" y="269275"/>
                  </a:lnTo>
                  <a:lnTo>
                    <a:pt x="197671" y="276568"/>
                  </a:lnTo>
                  <a:lnTo>
                    <a:pt x="192628" y="282336"/>
                  </a:lnTo>
                  <a:lnTo>
                    <a:pt x="192946" y="285145"/>
                  </a:lnTo>
                  <a:lnTo>
                    <a:pt x="198239" y="286044"/>
                  </a:lnTo>
                  <a:lnTo>
                    <a:pt x="207130" y="286236"/>
                  </a:lnTo>
                  <a:lnTo>
                    <a:pt x="218229" y="286594"/>
                  </a:lnTo>
                  <a:lnTo>
                    <a:pt x="230585" y="287504"/>
                  </a:lnTo>
                  <a:lnTo>
                    <a:pt x="243479" y="289194"/>
                  </a:lnTo>
                  <a:lnTo>
                    <a:pt x="256295" y="291895"/>
                  </a:lnTo>
                  <a:lnTo>
                    <a:pt x="268739" y="295627"/>
                  </a:lnTo>
                  <a:lnTo>
                    <a:pt x="280913" y="300414"/>
                  </a:lnTo>
                  <a:lnTo>
                    <a:pt x="293171" y="306372"/>
                  </a:lnTo>
                  <a:lnTo>
                    <a:pt x="305713" y="313448"/>
                  </a:lnTo>
                  <a:lnTo>
                    <a:pt x="318259" y="321299"/>
                  </a:lnTo>
                  <a:lnTo>
                    <a:pt x="330158" y="329406"/>
                  </a:lnTo>
                  <a:lnTo>
                    <a:pt x="341089" y="337453"/>
                  </a:lnTo>
                  <a:lnTo>
                    <a:pt x="351056" y="345481"/>
                  </a:lnTo>
                  <a:lnTo>
                    <a:pt x="360211" y="353785"/>
                  </a:lnTo>
                  <a:lnTo>
                    <a:pt x="368735" y="362520"/>
                  </a:lnTo>
                  <a:lnTo>
                    <a:pt x="376630" y="371691"/>
                  </a:lnTo>
                  <a:lnTo>
                    <a:pt x="383720" y="381235"/>
                  </a:lnTo>
                  <a:lnTo>
                    <a:pt x="389976" y="391071"/>
                  </a:lnTo>
                  <a:lnTo>
                    <a:pt x="395501" y="401288"/>
                  </a:lnTo>
                  <a:lnTo>
                    <a:pt x="400447" y="412131"/>
                  </a:lnTo>
                  <a:lnTo>
                    <a:pt x="404956" y="423687"/>
                  </a:lnTo>
                  <a:lnTo>
                    <a:pt x="408984" y="435887"/>
                  </a:lnTo>
                  <a:lnTo>
                    <a:pt x="412318" y="448608"/>
                  </a:lnTo>
                  <a:lnTo>
                    <a:pt x="414890" y="461728"/>
                  </a:lnTo>
                  <a:lnTo>
                    <a:pt x="416618" y="475301"/>
                  </a:lnTo>
                  <a:lnTo>
                    <a:pt x="417328" y="489551"/>
                  </a:lnTo>
                  <a:lnTo>
                    <a:pt x="417021" y="504541"/>
                  </a:lnTo>
                  <a:lnTo>
                    <a:pt x="415680" y="520032"/>
                  </a:lnTo>
                  <a:lnTo>
                    <a:pt x="413183" y="535583"/>
                  </a:lnTo>
                  <a:lnTo>
                    <a:pt x="409575" y="550929"/>
                  </a:lnTo>
                  <a:lnTo>
                    <a:pt x="404864" y="565826"/>
                  </a:lnTo>
                  <a:lnTo>
                    <a:pt x="398953" y="579983"/>
                  </a:lnTo>
                  <a:lnTo>
                    <a:pt x="391898" y="593319"/>
                  </a:lnTo>
                  <a:lnTo>
                    <a:pt x="383720" y="605918"/>
                  </a:lnTo>
                  <a:lnTo>
                    <a:pt x="374328" y="617927"/>
                  </a:lnTo>
                  <a:lnTo>
                    <a:pt x="363783" y="629488"/>
                  </a:lnTo>
                  <a:lnTo>
                    <a:pt x="352110" y="640559"/>
                  </a:lnTo>
                  <a:lnTo>
                    <a:pt x="339217" y="650928"/>
                  </a:lnTo>
                  <a:lnTo>
                    <a:pt x="325172" y="660531"/>
                  </a:lnTo>
                  <a:lnTo>
                    <a:pt x="310165" y="669285"/>
                  </a:lnTo>
                  <a:lnTo>
                    <a:pt x="294413" y="677020"/>
                  </a:lnTo>
                  <a:lnTo>
                    <a:pt x="278114" y="683740"/>
                  </a:lnTo>
                  <a:lnTo>
                    <a:pt x="261424" y="689593"/>
                  </a:lnTo>
                  <a:lnTo>
                    <a:pt x="244461" y="694766"/>
                  </a:lnTo>
                  <a:lnTo>
                    <a:pt x="227318" y="699435"/>
                  </a:lnTo>
                  <a:lnTo>
                    <a:pt x="210383" y="703742"/>
                  </a:lnTo>
                  <a:lnTo>
                    <a:pt x="194312" y="707795"/>
                  </a:lnTo>
                  <a:lnTo>
                    <a:pt x="179382" y="711673"/>
                  </a:lnTo>
                  <a:lnTo>
                    <a:pt x="165220" y="715432"/>
                  </a:lnTo>
                  <a:lnTo>
                    <a:pt x="151023" y="719109"/>
                  </a:lnTo>
                  <a:lnTo>
                    <a:pt x="136317" y="722730"/>
                  </a:lnTo>
                  <a:lnTo>
                    <a:pt x="120979" y="726315"/>
                  </a:lnTo>
                  <a:lnTo>
                    <a:pt x="105063" y="729875"/>
                  </a:lnTo>
                  <a:lnTo>
                    <a:pt x="88697" y="733418"/>
                  </a:lnTo>
                  <a:lnTo>
                    <a:pt x="72367" y="736991"/>
                  </a:lnTo>
                  <a:lnTo>
                    <a:pt x="55094" y="741135"/>
                  </a:lnTo>
                  <a:lnTo>
                    <a:pt x="33124" y="747332"/>
                  </a:lnTo>
                  <a:lnTo>
                    <a:pt x="0" y="758052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72575" y="211820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22826" y="2933"/>
                  </a:lnTo>
                  <a:lnTo>
                    <a:pt x="214478" y="5716"/>
                  </a:lnTo>
                  <a:lnTo>
                    <a:pt x="205775" y="8611"/>
                  </a:lnTo>
                  <a:lnTo>
                    <a:pt x="196481" y="11478"/>
                  </a:lnTo>
                  <a:lnTo>
                    <a:pt x="186338" y="13995"/>
                  </a:lnTo>
                  <a:lnTo>
                    <a:pt x="175292" y="16010"/>
                  </a:lnTo>
                  <a:lnTo>
                    <a:pt x="163453" y="17695"/>
                  </a:lnTo>
                  <a:lnTo>
                    <a:pt x="150983" y="19438"/>
                  </a:lnTo>
                  <a:lnTo>
                    <a:pt x="138040" y="21460"/>
                  </a:lnTo>
                  <a:lnTo>
                    <a:pt x="124758" y="23649"/>
                  </a:lnTo>
                  <a:lnTo>
                    <a:pt x="111236" y="25665"/>
                  </a:lnTo>
                  <a:lnTo>
                    <a:pt x="97548" y="27318"/>
                  </a:lnTo>
                  <a:lnTo>
                    <a:pt x="83746" y="28581"/>
                  </a:lnTo>
                  <a:lnTo>
                    <a:pt x="69868" y="29503"/>
                  </a:lnTo>
                  <a:lnTo>
                    <a:pt x="55954" y="30158"/>
                  </a:lnTo>
                  <a:lnTo>
                    <a:pt x="42631" y="30615"/>
                  </a:lnTo>
                  <a:lnTo>
                    <a:pt x="29787" y="30980"/>
                  </a:lnTo>
                  <a:lnTo>
                    <a:pt x="16295" y="31285"/>
                  </a:lnTo>
                  <a:lnTo>
                    <a:pt x="0" y="3158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604243" y="1723897"/>
              <a:ext cx="379027" cy="773331"/>
            </a:xfrm>
            <a:custGeom>
              <a:avLst/>
              <a:gdLst/>
              <a:ahLst/>
              <a:cxnLst/>
              <a:rect l="0" t="0" r="0" b="0"/>
              <a:pathLst>
                <a:path w="379027" h="773331">
                  <a:moveTo>
                    <a:pt x="0" y="741745"/>
                  </a:moveTo>
                  <a:lnTo>
                    <a:pt x="2867" y="732877"/>
                  </a:lnTo>
                  <a:lnTo>
                    <a:pt x="5009" y="723890"/>
                  </a:lnTo>
                  <a:lnTo>
                    <a:pt x="6617" y="713899"/>
                  </a:lnTo>
                  <a:lnTo>
                    <a:pt x="7970" y="703091"/>
                  </a:lnTo>
                  <a:lnTo>
                    <a:pt x="9467" y="691928"/>
                  </a:lnTo>
                  <a:lnTo>
                    <a:pt x="11318" y="680709"/>
                  </a:lnTo>
                  <a:lnTo>
                    <a:pt x="13558" y="669079"/>
                  </a:lnTo>
                  <a:lnTo>
                    <a:pt x="16138" y="656149"/>
                  </a:lnTo>
                  <a:lnTo>
                    <a:pt x="18983" y="641533"/>
                  </a:lnTo>
                  <a:lnTo>
                    <a:pt x="21859" y="625632"/>
                  </a:lnTo>
                  <a:lnTo>
                    <a:pt x="24403" y="609342"/>
                  </a:lnTo>
                  <a:lnTo>
                    <a:pt x="26448" y="593235"/>
                  </a:lnTo>
                  <a:lnTo>
                    <a:pt x="28159" y="577523"/>
                  </a:lnTo>
                  <a:lnTo>
                    <a:pt x="29921" y="562220"/>
                  </a:lnTo>
                  <a:lnTo>
                    <a:pt x="31961" y="547264"/>
                  </a:lnTo>
                  <a:lnTo>
                    <a:pt x="34333" y="532578"/>
                  </a:lnTo>
                  <a:lnTo>
                    <a:pt x="37005" y="518090"/>
                  </a:lnTo>
                  <a:lnTo>
                    <a:pt x="39912" y="503743"/>
                  </a:lnTo>
                  <a:lnTo>
                    <a:pt x="42831" y="489495"/>
                  </a:lnTo>
                  <a:lnTo>
                    <a:pt x="45403" y="475314"/>
                  </a:lnTo>
                  <a:lnTo>
                    <a:pt x="47467" y="461185"/>
                  </a:lnTo>
                  <a:lnTo>
                    <a:pt x="49190" y="447255"/>
                  </a:lnTo>
                  <a:lnTo>
                    <a:pt x="50961" y="433822"/>
                  </a:lnTo>
                  <a:lnTo>
                    <a:pt x="53003" y="420999"/>
                  </a:lnTo>
                  <a:lnTo>
                    <a:pt x="55205" y="408422"/>
                  </a:lnTo>
                  <a:lnTo>
                    <a:pt x="57231" y="395370"/>
                  </a:lnTo>
                  <a:lnTo>
                    <a:pt x="58896" y="381478"/>
                  </a:lnTo>
                  <a:lnTo>
                    <a:pt x="60335" y="366874"/>
                  </a:lnTo>
                  <a:lnTo>
                    <a:pt x="61909" y="351992"/>
                  </a:lnTo>
                  <a:lnTo>
                    <a:pt x="63819" y="337132"/>
                  </a:lnTo>
                  <a:lnTo>
                    <a:pt x="66103" y="322577"/>
                  </a:lnTo>
                  <a:lnTo>
                    <a:pt x="68714" y="308658"/>
                  </a:lnTo>
                  <a:lnTo>
                    <a:pt x="71585" y="295476"/>
                  </a:lnTo>
                  <a:lnTo>
                    <a:pt x="74649" y="282642"/>
                  </a:lnTo>
                  <a:lnTo>
                    <a:pt x="77851" y="269412"/>
                  </a:lnTo>
                  <a:lnTo>
                    <a:pt x="81152" y="255382"/>
                  </a:lnTo>
                  <a:lnTo>
                    <a:pt x="84519" y="240176"/>
                  </a:lnTo>
                  <a:lnTo>
                    <a:pt x="87933" y="223291"/>
                  </a:lnTo>
                  <a:lnTo>
                    <a:pt x="91383" y="204636"/>
                  </a:lnTo>
                  <a:lnTo>
                    <a:pt x="95022" y="184752"/>
                  </a:lnTo>
                  <a:lnTo>
                    <a:pt x="99150" y="164574"/>
                  </a:lnTo>
                  <a:lnTo>
                    <a:pt x="103894" y="144680"/>
                  </a:lnTo>
                  <a:lnTo>
                    <a:pt x="109216" y="125427"/>
                  </a:lnTo>
                  <a:lnTo>
                    <a:pt x="115013" y="107119"/>
                  </a:lnTo>
                  <a:lnTo>
                    <a:pt x="121168" y="89813"/>
                  </a:lnTo>
                  <a:lnTo>
                    <a:pt x="127419" y="73547"/>
                  </a:lnTo>
                  <a:lnTo>
                    <a:pt x="133382" y="58449"/>
                  </a:lnTo>
                  <a:lnTo>
                    <a:pt x="138880" y="44479"/>
                  </a:lnTo>
                  <a:lnTo>
                    <a:pt x="144232" y="31790"/>
                  </a:lnTo>
                  <a:lnTo>
                    <a:pt x="150125" y="20783"/>
                  </a:lnTo>
                  <a:lnTo>
                    <a:pt x="156901" y="11545"/>
                  </a:lnTo>
                  <a:lnTo>
                    <a:pt x="164250" y="4511"/>
                  </a:lnTo>
                  <a:lnTo>
                    <a:pt x="171422" y="591"/>
                  </a:lnTo>
                  <a:lnTo>
                    <a:pt x="177988" y="0"/>
                  </a:lnTo>
                  <a:lnTo>
                    <a:pt x="183852" y="2519"/>
                  </a:lnTo>
                  <a:lnTo>
                    <a:pt x="189091" y="7856"/>
                  </a:lnTo>
                  <a:lnTo>
                    <a:pt x="193833" y="15554"/>
                  </a:lnTo>
                  <a:lnTo>
                    <a:pt x="198204" y="25091"/>
                  </a:lnTo>
                  <a:lnTo>
                    <a:pt x="202307" y="35992"/>
                  </a:lnTo>
                  <a:lnTo>
                    <a:pt x="206222" y="47866"/>
                  </a:lnTo>
                  <a:lnTo>
                    <a:pt x="210006" y="60258"/>
                  </a:lnTo>
                  <a:lnTo>
                    <a:pt x="213702" y="72650"/>
                  </a:lnTo>
                  <a:lnTo>
                    <a:pt x="217337" y="84765"/>
                  </a:lnTo>
                  <a:lnTo>
                    <a:pt x="220929" y="96697"/>
                  </a:lnTo>
                  <a:lnTo>
                    <a:pt x="224495" y="108783"/>
                  </a:lnTo>
                  <a:lnTo>
                    <a:pt x="228042" y="121210"/>
                  </a:lnTo>
                  <a:lnTo>
                    <a:pt x="231577" y="133846"/>
                  </a:lnTo>
                  <a:lnTo>
                    <a:pt x="235103" y="146337"/>
                  </a:lnTo>
                  <a:lnTo>
                    <a:pt x="238624" y="158492"/>
                  </a:lnTo>
                  <a:lnTo>
                    <a:pt x="242141" y="170605"/>
                  </a:lnTo>
                  <a:lnTo>
                    <a:pt x="245655" y="183336"/>
                  </a:lnTo>
                  <a:lnTo>
                    <a:pt x="249168" y="197011"/>
                  </a:lnTo>
                  <a:lnTo>
                    <a:pt x="252679" y="211467"/>
                  </a:lnTo>
                  <a:lnTo>
                    <a:pt x="256190" y="226249"/>
                  </a:lnTo>
                  <a:lnTo>
                    <a:pt x="259701" y="241052"/>
                  </a:lnTo>
                  <a:lnTo>
                    <a:pt x="263211" y="255908"/>
                  </a:lnTo>
                  <a:lnTo>
                    <a:pt x="266721" y="271094"/>
                  </a:lnTo>
                  <a:lnTo>
                    <a:pt x="270231" y="286748"/>
                  </a:lnTo>
                  <a:lnTo>
                    <a:pt x="273741" y="302701"/>
                  </a:lnTo>
                  <a:lnTo>
                    <a:pt x="277250" y="318570"/>
                  </a:lnTo>
                  <a:lnTo>
                    <a:pt x="280760" y="334137"/>
                  </a:lnTo>
                  <a:lnTo>
                    <a:pt x="284269" y="349355"/>
                  </a:lnTo>
                  <a:lnTo>
                    <a:pt x="287779" y="364259"/>
                  </a:lnTo>
                  <a:lnTo>
                    <a:pt x="291289" y="378919"/>
                  </a:lnTo>
                  <a:lnTo>
                    <a:pt x="294798" y="393562"/>
                  </a:lnTo>
                  <a:lnTo>
                    <a:pt x="298308" y="408545"/>
                  </a:lnTo>
                  <a:lnTo>
                    <a:pt x="301817" y="424035"/>
                  </a:lnTo>
                  <a:lnTo>
                    <a:pt x="305326" y="439863"/>
                  </a:lnTo>
                  <a:lnTo>
                    <a:pt x="308836" y="455643"/>
                  </a:lnTo>
                  <a:lnTo>
                    <a:pt x="312345" y="471146"/>
                  </a:lnTo>
                  <a:lnTo>
                    <a:pt x="315855" y="486319"/>
                  </a:lnTo>
                  <a:lnTo>
                    <a:pt x="319364" y="501193"/>
                  </a:lnTo>
                  <a:lnTo>
                    <a:pt x="322874" y="515828"/>
                  </a:lnTo>
                  <a:lnTo>
                    <a:pt x="326384" y="530283"/>
                  </a:lnTo>
                  <a:lnTo>
                    <a:pt x="329893" y="544609"/>
                  </a:lnTo>
                  <a:lnTo>
                    <a:pt x="333403" y="558844"/>
                  </a:lnTo>
                  <a:lnTo>
                    <a:pt x="336912" y="573015"/>
                  </a:lnTo>
                  <a:lnTo>
                    <a:pt x="340422" y="587144"/>
                  </a:lnTo>
                  <a:lnTo>
                    <a:pt x="343931" y="601251"/>
                  </a:lnTo>
                  <a:lnTo>
                    <a:pt x="347441" y="615676"/>
                  </a:lnTo>
                  <a:lnTo>
                    <a:pt x="350950" y="631037"/>
                  </a:lnTo>
                  <a:lnTo>
                    <a:pt x="354460" y="647587"/>
                  </a:lnTo>
                  <a:lnTo>
                    <a:pt x="357969" y="664769"/>
                  </a:lnTo>
                  <a:lnTo>
                    <a:pt x="361479" y="681463"/>
                  </a:lnTo>
                  <a:lnTo>
                    <a:pt x="364983" y="697055"/>
                  </a:lnTo>
                  <a:lnTo>
                    <a:pt x="368332" y="711387"/>
                  </a:lnTo>
                  <a:lnTo>
                    <a:pt x="371557" y="726121"/>
                  </a:lnTo>
                  <a:lnTo>
                    <a:pt x="374941" y="744780"/>
                  </a:lnTo>
                  <a:lnTo>
                    <a:pt x="379026" y="77333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25300" y="2265601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31585"/>
                  </a:moveTo>
                  <a:lnTo>
                    <a:pt x="285997" y="28651"/>
                  </a:lnTo>
                  <a:lnTo>
                    <a:pt x="277650" y="25869"/>
                  </a:lnTo>
                  <a:lnTo>
                    <a:pt x="268947" y="22974"/>
                  </a:lnTo>
                  <a:lnTo>
                    <a:pt x="259653" y="20106"/>
                  </a:lnTo>
                  <a:lnTo>
                    <a:pt x="249510" y="17590"/>
                  </a:lnTo>
                  <a:lnTo>
                    <a:pt x="238469" y="15574"/>
                  </a:lnTo>
                  <a:lnTo>
                    <a:pt x="226802" y="13889"/>
                  </a:lnTo>
                  <a:lnTo>
                    <a:pt x="214980" y="12146"/>
                  </a:lnTo>
                  <a:lnTo>
                    <a:pt x="203282" y="10125"/>
                  </a:lnTo>
                  <a:lnTo>
                    <a:pt x="191479" y="7936"/>
                  </a:lnTo>
                  <a:lnTo>
                    <a:pt x="178957" y="5919"/>
                  </a:lnTo>
                  <a:lnTo>
                    <a:pt x="165419" y="4266"/>
                  </a:lnTo>
                  <a:lnTo>
                    <a:pt x="150884" y="3004"/>
                  </a:lnTo>
                  <a:lnTo>
                    <a:pt x="135516" y="2082"/>
                  </a:lnTo>
                  <a:lnTo>
                    <a:pt x="119512" y="1427"/>
                  </a:lnTo>
                  <a:lnTo>
                    <a:pt x="103205" y="970"/>
                  </a:lnTo>
                  <a:lnTo>
                    <a:pt x="87038" y="656"/>
                  </a:lnTo>
                  <a:lnTo>
                    <a:pt x="71257" y="442"/>
                  </a:lnTo>
                  <a:lnTo>
                    <a:pt x="56309" y="297"/>
                  </a:lnTo>
                  <a:lnTo>
                    <a:pt x="41375" y="182"/>
                  </a:lnTo>
                  <a:lnTo>
                    <a:pt x="24025" y="89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92205" y="2139259"/>
              <a:ext cx="206920" cy="312487"/>
            </a:xfrm>
            <a:custGeom>
              <a:avLst/>
              <a:gdLst/>
              <a:ahLst/>
              <a:cxnLst/>
              <a:rect l="0" t="0" r="0" b="0"/>
              <a:pathLst>
                <a:path w="206920" h="312487">
                  <a:moveTo>
                    <a:pt x="6877" y="126342"/>
                  </a:moveTo>
                  <a:lnTo>
                    <a:pt x="4078" y="135210"/>
                  </a:lnTo>
                  <a:lnTo>
                    <a:pt x="2576" y="144197"/>
                  </a:lnTo>
                  <a:lnTo>
                    <a:pt x="2270" y="154192"/>
                  </a:lnTo>
                  <a:lnTo>
                    <a:pt x="2949" y="165173"/>
                  </a:lnTo>
                  <a:lnTo>
                    <a:pt x="4416" y="176984"/>
                  </a:lnTo>
                  <a:lnTo>
                    <a:pt x="6485" y="189438"/>
                  </a:lnTo>
                  <a:lnTo>
                    <a:pt x="8995" y="202203"/>
                  </a:lnTo>
                  <a:lnTo>
                    <a:pt x="11818" y="214836"/>
                  </a:lnTo>
                  <a:lnTo>
                    <a:pt x="14860" y="227109"/>
                  </a:lnTo>
                  <a:lnTo>
                    <a:pt x="18053" y="239144"/>
                  </a:lnTo>
                  <a:lnTo>
                    <a:pt x="21349" y="251298"/>
                  </a:lnTo>
                  <a:lnTo>
                    <a:pt x="24715" y="263770"/>
                  </a:lnTo>
                  <a:lnTo>
                    <a:pt x="28128" y="276436"/>
                  </a:lnTo>
                  <a:lnTo>
                    <a:pt x="31573" y="288946"/>
                  </a:lnTo>
                  <a:lnTo>
                    <a:pt x="35011" y="301030"/>
                  </a:lnTo>
                  <a:lnTo>
                    <a:pt x="37406" y="310006"/>
                  </a:lnTo>
                  <a:lnTo>
                    <a:pt x="37408" y="312486"/>
                  </a:lnTo>
                  <a:lnTo>
                    <a:pt x="35285" y="309391"/>
                  </a:lnTo>
                  <a:lnTo>
                    <a:pt x="31778" y="302630"/>
                  </a:lnTo>
                  <a:lnTo>
                    <a:pt x="27666" y="293850"/>
                  </a:lnTo>
                  <a:lnTo>
                    <a:pt x="23421" y="284059"/>
                  </a:lnTo>
                  <a:lnTo>
                    <a:pt x="19248" y="273467"/>
                  </a:lnTo>
                  <a:lnTo>
                    <a:pt x="15210" y="261721"/>
                  </a:lnTo>
                  <a:lnTo>
                    <a:pt x="11310" y="248690"/>
                  </a:lnTo>
                  <a:lnTo>
                    <a:pt x="7688" y="234655"/>
                  </a:lnTo>
                  <a:lnTo>
                    <a:pt x="4626" y="220151"/>
                  </a:lnTo>
                  <a:lnTo>
                    <a:pt x="2235" y="205541"/>
                  </a:lnTo>
                  <a:lnTo>
                    <a:pt x="629" y="191153"/>
                  </a:lnTo>
                  <a:lnTo>
                    <a:pt x="0" y="177344"/>
                  </a:lnTo>
                  <a:lnTo>
                    <a:pt x="360" y="164245"/>
                  </a:lnTo>
                  <a:lnTo>
                    <a:pt x="1738" y="151807"/>
                  </a:lnTo>
                  <a:lnTo>
                    <a:pt x="4258" y="139905"/>
                  </a:lnTo>
                  <a:lnTo>
                    <a:pt x="7887" y="128418"/>
                  </a:lnTo>
                  <a:lnTo>
                    <a:pt x="12782" y="117395"/>
                  </a:lnTo>
                  <a:lnTo>
                    <a:pt x="19348" y="107058"/>
                  </a:lnTo>
                  <a:lnTo>
                    <a:pt x="27656" y="97477"/>
                  </a:lnTo>
                  <a:lnTo>
                    <a:pt x="37490" y="88737"/>
                  </a:lnTo>
                  <a:lnTo>
                    <a:pt x="48531" y="81013"/>
                  </a:lnTo>
                  <a:lnTo>
                    <a:pt x="60476" y="74298"/>
                  </a:lnTo>
                  <a:lnTo>
                    <a:pt x="73072" y="68450"/>
                  </a:lnTo>
                  <a:lnTo>
                    <a:pt x="86125" y="63280"/>
                  </a:lnTo>
                  <a:lnTo>
                    <a:pt x="99490" y="58609"/>
                  </a:lnTo>
                  <a:lnTo>
                    <a:pt x="112904" y="54130"/>
                  </a:lnTo>
                  <a:lnTo>
                    <a:pt x="125990" y="49429"/>
                  </a:lnTo>
                  <a:lnTo>
                    <a:pt x="138566" y="44298"/>
                  </a:lnTo>
                  <a:lnTo>
                    <a:pt x="150469" y="38715"/>
                  </a:lnTo>
                  <a:lnTo>
                    <a:pt x="161471" y="32742"/>
                  </a:lnTo>
                  <a:lnTo>
                    <a:pt x="171530" y="26473"/>
                  </a:lnTo>
                  <a:lnTo>
                    <a:pt x="180467" y="20292"/>
                  </a:lnTo>
                  <a:lnTo>
                    <a:pt x="188753" y="14254"/>
                  </a:lnTo>
                  <a:lnTo>
                    <a:pt x="197118" y="7830"/>
                  </a:lnTo>
                  <a:lnTo>
                    <a:pt x="206919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425591" y="1865518"/>
              <a:ext cx="52519" cy="589597"/>
            </a:xfrm>
            <a:custGeom>
              <a:avLst/>
              <a:gdLst/>
              <a:ahLst/>
              <a:cxnLst/>
              <a:rect l="0" t="0" r="0" b="0"/>
              <a:pathLst>
                <a:path w="52519" h="589597">
                  <a:moveTo>
                    <a:pt x="10403" y="0"/>
                  </a:moveTo>
                  <a:lnTo>
                    <a:pt x="8962" y="8669"/>
                  </a:lnTo>
                  <a:lnTo>
                    <a:pt x="7048" y="20844"/>
                  </a:lnTo>
                  <a:lnTo>
                    <a:pt x="5225" y="34374"/>
                  </a:lnTo>
                  <a:lnTo>
                    <a:pt x="3726" y="48384"/>
                  </a:lnTo>
                  <a:lnTo>
                    <a:pt x="2583" y="62543"/>
                  </a:lnTo>
                  <a:lnTo>
                    <a:pt x="1750" y="76728"/>
                  </a:lnTo>
                  <a:lnTo>
                    <a:pt x="1159" y="90900"/>
                  </a:lnTo>
                  <a:lnTo>
                    <a:pt x="748" y="105214"/>
                  </a:lnTo>
                  <a:lnTo>
                    <a:pt x="465" y="119975"/>
                  </a:lnTo>
                  <a:lnTo>
                    <a:pt x="273" y="135321"/>
                  </a:lnTo>
                  <a:lnTo>
                    <a:pt x="142" y="151222"/>
                  </a:lnTo>
                  <a:lnTo>
                    <a:pt x="54" y="167583"/>
                  </a:lnTo>
                  <a:lnTo>
                    <a:pt x="0" y="184290"/>
                  </a:lnTo>
                  <a:lnTo>
                    <a:pt x="132" y="201086"/>
                  </a:lnTo>
                  <a:lnTo>
                    <a:pt x="754" y="217588"/>
                  </a:lnTo>
                  <a:lnTo>
                    <a:pt x="1985" y="233612"/>
                  </a:lnTo>
                  <a:lnTo>
                    <a:pt x="3626" y="249152"/>
                  </a:lnTo>
                  <a:lnTo>
                    <a:pt x="5266" y="264280"/>
                  </a:lnTo>
                  <a:lnTo>
                    <a:pt x="6663" y="279089"/>
                  </a:lnTo>
                  <a:lnTo>
                    <a:pt x="7753" y="293662"/>
                  </a:lnTo>
                  <a:lnTo>
                    <a:pt x="8559" y="308069"/>
                  </a:lnTo>
                  <a:lnTo>
                    <a:pt x="9139" y="322362"/>
                  </a:lnTo>
                  <a:lnTo>
                    <a:pt x="9715" y="336742"/>
                  </a:lnTo>
                  <a:lnTo>
                    <a:pt x="10643" y="351543"/>
                  </a:lnTo>
                  <a:lnTo>
                    <a:pt x="12087" y="366902"/>
                  </a:lnTo>
                  <a:lnTo>
                    <a:pt x="14042" y="382471"/>
                  </a:lnTo>
                  <a:lnTo>
                    <a:pt x="16426" y="397544"/>
                  </a:lnTo>
                  <a:lnTo>
                    <a:pt x="19137" y="411759"/>
                  </a:lnTo>
                  <a:lnTo>
                    <a:pt x="21922" y="425253"/>
                  </a:lnTo>
                  <a:lnTo>
                    <a:pt x="24405" y="438461"/>
                  </a:lnTo>
                  <a:lnTo>
                    <a:pt x="26408" y="451676"/>
                  </a:lnTo>
                  <a:lnTo>
                    <a:pt x="28090" y="464858"/>
                  </a:lnTo>
                  <a:lnTo>
                    <a:pt x="29834" y="477723"/>
                  </a:lnTo>
                  <a:lnTo>
                    <a:pt x="31861" y="490127"/>
                  </a:lnTo>
                  <a:lnTo>
                    <a:pt x="34225" y="502238"/>
                  </a:lnTo>
                  <a:lnTo>
                    <a:pt x="36891" y="514437"/>
                  </a:lnTo>
                  <a:lnTo>
                    <a:pt x="39794" y="526927"/>
                  </a:lnTo>
                  <a:lnTo>
                    <a:pt x="42721" y="539339"/>
                  </a:lnTo>
                  <a:lnTo>
                    <a:pt x="45610" y="552142"/>
                  </a:lnTo>
                  <a:lnTo>
                    <a:pt x="48712" y="567580"/>
                  </a:lnTo>
                  <a:lnTo>
                    <a:pt x="52518" y="589596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14896" y="2012917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379026" y="31585"/>
                  </a:moveTo>
                  <a:lnTo>
                    <a:pt x="367224" y="28718"/>
                  </a:lnTo>
                  <a:lnTo>
                    <a:pt x="355455" y="26576"/>
                  </a:lnTo>
                  <a:lnTo>
                    <a:pt x="342569" y="24969"/>
                  </a:lnTo>
                  <a:lnTo>
                    <a:pt x="328894" y="23615"/>
                  </a:lnTo>
                  <a:lnTo>
                    <a:pt x="315214" y="22118"/>
                  </a:lnTo>
                  <a:lnTo>
                    <a:pt x="301993" y="20272"/>
                  </a:lnTo>
                  <a:lnTo>
                    <a:pt x="289196" y="18205"/>
                  </a:lnTo>
                  <a:lnTo>
                    <a:pt x="276468" y="16273"/>
                  </a:lnTo>
                  <a:lnTo>
                    <a:pt x="263563" y="14677"/>
                  </a:lnTo>
                  <a:lnTo>
                    <a:pt x="249913" y="13453"/>
                  </a:lnTo>
                  <a:lnTo>
                    <a:pt x="234606" y="12557"/>
                  </a:lnTo>
                  <a:lnTo>
                    <a:pt x="217313" y="11915"/>
                  </a:lnTo>
                  <a:lnTo>
                    <a:pt x="198831" y="11298"/>
                  </a:lnTo>
                  <a:lnTo>
                    <a:pt x="180733" y="10343"/>
                  </a:lnTo>
                  <a:lnTo>
                    <a:pt x="163889" y="8886"/>
                  </a:lnTo>
                  <a:lnTo>
                    <a:pt x="147989" y="7091"/>
                  </a:lnTo>
                  <a:lnTo>
                    <a:pt x="131953" y="5347"/>
                  </a:lnTo>
                  <a:lnTo>
                    <a:pt x="115137" y="3881"/>
                  </a:lnTo>
                  <a:lnTo>
                    <a:pt x="97705" y="2745"/>
                  </a:lnTo>
                  <a:lnTo>
                    <a:pt x="80362" y="1908"/>
                  </a:lnTo>
                  <a:lnTo>
                    <a:pt x="63558" y="1310"/>
                  </a:lnTo>
                  <a:lnTo>
                    <a:pt x="47997" y="892"/>
                  </a:lnTo>
                  <a:lnTo>
                    <a:pt x="33268" y="557"/>
                  </a:lnTo>
                  <a:lnTo>
                    <a:pt x="18081" y="27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57093" y="2234015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5" y="74105"/>
                  </a:lnTo>
                  <a:lnTo>
                    <a:pt x="2079" y="90420"/>
                  </a:lnTo>
                  <a:lnTo>
                    <a:pt x="3904" y="106937"/>
                  </a:lnTo>
                  <a:lnTo>
                    <a:pt x="6201" y="123245"/>
                  </a:lnTo>
                  <a:lnTo>
                    <a:pt x="8853" y="139132"/>
                  </a:lnTo>
                  <a:lnTo>
                    <a:pt x="11609" y="154545"/>
                  </a:lnTo>
                  <a:lnTo>
                    <a:pt x="14364" y="171333"/>
                  </a:lnTo>
                  <a:lnTo>
                    <a:pt x="17357" y="194319"/>
                  </a:lnTo>
                  <a:lnTo>
                    <a:pt x="21057" y="23162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46565" y="2076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24488" y="2210152"/>
              <a:ext cx="243217" cy="323655"/>
            </a:xfrm>
            <a:custGeom>
              <a:avLst/>
              <a:gdLst/>
              <a:ahLst/>
              <a:cxnLst/>
              <a:rect l="0" t="0" r="0" b="0"/>
              <a:pathLst>
                <a:path w="243217" h="323655">
                  <a:moveTo>
                    <a:pt x="158988" y="55449"/>
                  </a:moveTo>
                  <a:lnTo>
                    <a:pt x="158854" y="43848"/>
                  </a:lnTo>
                  <a:lnTo>
                    <a:pt x="157573" y="33999"/>
                  </a:lnTo>
                  <a:lnTo>
                    <a:pt x="154967" y="25003"/>
                  </a:lnTo>
                  <a:lnTo>
                    <a:pt x="150729" y="16907"/>
                  </a:lnTo>
                  <a:lnTo>
                    <a:pt x="144151" y="10177"/>
                  </a:lnTo>
                  <a:lnTo>
                    <a:pt x="135068" y="4969"/>
                  </a:lnTo>
                  <a:lnTo>
                    <a:pt x="124089" y="1461"/>
                  </a:lnTo>
                  <a:lnTo>
                    <a:pt x="112282" y="0"/>
                  </a:lnTo>
                  <a:lnTo>
                    <a:pt x="100349" y="578"/>
                  </a:lnTo>
                  <a:lnTo>
                    <a:pt x="88597" y="3068"/>
                  </a:lnTo>
                  <a:lnTo>
                    <a:pt x="77108" y="7397"/>
                  </a:lnTo>
                  <a:lnTo>
                    <a:pt x="65872" y="13342"/>
                  </a:lnTo>
                  <a:lnTo>
                    <a:pt x="55006" y="20586"/>
                  </a:lnTo>
                  <a:lnTo>
                    <a:pt x="44768" y="28810"/>
                  </a:lnTo>
                  <a:lnTo>
                    <a:pt x="35249" y="37749"/>
                  </a:lnTo>
                  <a:lnTo>
                    <a:pt x="26550" y="47360"/>
                  </a:lnTo>
                  <a:lnTo>
                    <a:pt x="18852" y="57796"/>
                  </a:lnTo>
                  <a:lnTo>
                    <a:pt x="12164" y="69082"/>
                  </a:lnTo>
                  <a:lnTo>
                    <a:pt x="6673" y="81271"/>
                  </a:lnTo>
                  <a:lnTo>
                    <a:pt x="2807" y="94518"/>
                  </a:lnTo>
                  <a:lnTo>
                    <a:pt x="651" y="108804"/>
                  </a:lnTo>
                  <a:lnTo>
                    <a:pt x="0" y="123975"/>
                  </a:lnTo>
                  <a:lnTo>
                    <a:pt x="542" y="139837"/>
                  </a:lnTo>
                  <a:lnTo>
                    <a:pt x="1983" y="156205"/>
                  </a:lnTo>
                  <a:lnTo>
                    <a:pt x="4235" y="172772"/>
                  </a:lnTo>
                  <a:lnTo>
                    <a:pt x="7416" y="189121"/>
                  </a:lnTo>
                  <a:lnTo>
                    <a:pt x="11521" y="205037"/>
                  </a:lnTo>
                  <a:lnTo>
                    <a:pt x="16582" y="220335"/>
                  </a:lnTo>
                  <a:lnTo>
                    <a:pt x="22735" y="234768"/>
                  </a:lnTo>
                  <a:lnTo>
                    <a:pt x="29948" y="248289"/>
                  </a:lnTo>
                  <a:lnTo>
                    <a:pt x="37893" y="260843"/>
                  </a:lnTo>
                  <a:lnTo>
                    <a:pt x="46064" y="272290"/>
                  </a:lnTo>
                  <a:lnTo>
                    <a:pt x="54155" y="282656"/>
                  </a:lnTo>
                  <a:lnTo>
                    <a:pt x="62213" y="291941"/>
                  </a:lnTo>
                  <a:lnTo>
                    <a:pt x="70535" y="300040"/>
                  </a:lnTo>
                  <a:lnTo>
                    <a:pt x="79293" y="307004"/>
                  </a:lnTo>
                  <a:lnTo>
                    <a:pt x="88819" y="312852"/>
                  </a:lnTo>
                  <a:lnTo>
                    <a:pt x="99665" y="317490"/>
                  </a:lnTo>
                  <a:lnTo>
                    <a:pt x="111998" y="320972"/>
                  </a:lnTo>
                  <a:lnTo>
                    <a:pt x="125350" y="323160"/>
                  </a:lnTo>
                  <a:lnTo>
                    <a:pt x="138844" y="323654"/>
                  </a:lnTo>
                  <a:lnTo>
                    <a:pt x="151953" y="322388"/>
                  </a:lnTo>
                  <a:lnTo>
                    <a:pt x="164514" y="319420"/>
                  </a:lnTo>
                  <a:lnTo>
                    <a:pt x="176555" y="314761"/>
                  </a:lnTo>
                  <a:lnTo>
                    <a:pt x="188161" y="308599"/>
                  </a:lnTo>
                  <a:lnTo>
                    <a:pt x="199175" y="301489"/>
                  </a:lnTo>
                  <a:lnTo>
                    <a:pt x="210363" y="293459"/>
                  </a:lnTo>
                  <a:lnTo>
                    <a:pt x="223829" y="282691"/>
                  </a:lnTo>
                  <a:lnTo>
                    <a:pt x="243216" y="266019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41404" y="1918160"/>
              <a:ext cx="52643" cy="558012"/>
            </a:xfrm>
            <a:custGeom>
              <a:avLst/>
              <a:gdLst/>
              <a:ahLst/>
              <a:cxnLst/>
              <a:rect l="0" t="0" r="0" b="0"/>
              <a:pathLst>
                <a:path w="52643" h="558012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58"/>
                  </a:lnTo>
                  <a:lnTo>
                    <a:pt x="0" y="66271"/>
                  </a:lnTo>
                  <a:lnTo>
                    <a:pt x="0" y="82104"/>
                  </a:lnTo>
                  <a:lnTo>
                    <a:pt x="4" y="97684"/>
                  </a:lnTo>
                  <a:lnTo>
                    <a:pt x="177" y="113262"/>
                  </a:lnTo>
                  <a:lnTo>
                    <a:pt x="826" y="129480"/>
                  </a:lnTo>
                  <a:lnTo>
                    <a:pt x="2074" y="146653"/>
                  </a:lnTo>
                  <a:lnTo>
                    <a:pt x="3727" y="164612"/>
                  </a:lnTo>
                  <a:lnTo>
                    <a:pt x="5375" y="182900"/>
                  </a:lnTo>
                  <a:lnTo>
                    <a:pt x="6778" y="201206"/>
                  </a:lnTo>
                  <a:lnTo>
                    <a:pt x="7871" y="219397"/>
                  </a:lnTo>
                  <a:lnTo>
                    <a:pt x="8679" y="237443"/>
                  </a:lnTo>
                  <a:lnTo>
                    <a:pt x="9262" y="255358"/>
                  </a:lnTo>
                  <a:lnTo>
                    <a:pt x="9839" y="273167"/>
                  </a:lnTo>
                  <a:lnTo>
                    <a:pt x="10768" y="290898"/>
                  </a:lnTo>
                  <a:lnTo>
                    <a:pt x="12207" y="308567"/>
                  </a:lnTo>
                  <a:lnTo>
                    <a:pt x="13990" y="326028"/>
                  </a:lnTo>
                  <a:lnTo>
                    <a:pt x="15725" y="342986"/>
                  </a:lnTo>
                  <a:lnTo>
                    <a:pt x="17192" y="359324"/>
                  </a:lnTo>
                  <a:lnTo>
                    <a:pt x="18497" y="375245"/>
                  </a:lnTo>
                  <a:lnTo>
                    <a:pt x="19980" y="391162"/>
                  </a:lnTo>
                  <a:lnTo>
                    <a:pt x="21829" y="407310"/>
                  </a:lnTo>
                  <a:lnTo>
                    <a:pt x="24071" y="423427"/>
                  </a:lnTo>
                  <a:lnTo>
                    <a:pt x="26655" y="438875"/>
                  </a:lnTo>
                  <a:lnTo>
                    <a:pt x="29507" y="453351"/>
                  </a:lnTo>
                  <a:lnTo>
                    <a:pt x="32559" y="467191"/>
                  </a:lnTo>
                  <a:lnTo>
                    <a:pt x="35753" y="481164"/>
                  </a:lnTo>
                  <a:lnTo>
                    <a:pt x="39043" y="495693"/>
                  </a:lnTo>
                  <a:lnTo>
                    <a:pt x="42246" y="510117"/>
                  </a:lnTo>
                  <a:lnTo>
                    <a:pt x="45357" y="524284"/>
                  </a:lnTo>
                  <a:lnTo>
                    <a:pt x="48648" y="539445"/>
                  </a:lnTo>
                  <a:lnTo>
                    <a:pt x="52642" y="55801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67746" y="2230419"/>
              <a:ext cx="221099" cy="320431"/>
            </a:xfrm>
            <a:custGeom>
              <a:avLst/>
              <a:gdLst/>
              <a:ahLst/>
              <a:cxnLst/>
              <a:rect l="0" t="0" r="0" b="0"/>
              <a:pathLst>
                <a:path w="221099" h="320431">
                  <a:moveTo>
                    <a:pt x="0" y="172052"/>
                  </a:moveTo>
                  <a:lnTo>
                    <a:pt x="6001" y="166185"/>
                  </a:lnTo>
                  <a:lnTo>
                    <a:pt x="12846" y="160620"/>
                  </a:lnTo>
                  <a:lnTo>
                    <a:pt x="21243" y="154825"/>
                  </a:lnTo>
                  <a:lnTo>
                    <a:pt x="31216" y="148918"/>
                  </a:lnTo>
                  <a:lnTo>
                    <a:pt x="42827" y="143236"/>
                  </a:lnTo>
                  <a:lnTo>
                    <a:pt x="55932" y="137961"/>
                  </a:lnTo>
                  <a:lnTo>
                    <a:pt x="69935" y="133111"/>
                  </a:lnTo>
                  <a:lnTo>
                    <a:pt x="83932" y="128625"/>
                  </a:lnTo>
                  <a:lnTo>
                    <a:pt x="97410" y="124423"/>
                  </a:lnTo>
                  <a:lnTo>
                    <a:pt x="110234" y="120432"/>
                  </a:lnTo>
                  <a:lnTo>
                    <a:pt x="122460" y="116591"/>
                  </a:lnTo>
                  <a:lnTo>
                    <a:pt x="134197" y="112851"/>
                  </a:lnTo>
                  <a:lnTo>
                    <a:pt x="145403" y="109017"/>
                  </a:lnTo>
                  <a:lnTo>
                    <a:pt x="155870" y="104756"/>
                  </a:lnTo>
                  <a:lnTo>
                    <a:pt x="165537" y="99914"/>
                  </a:lnTo>
                  <a:lnTo>
                    <a:pt x="174166" y="94187"/>
                  </a:lnTo>
                  <a:lnTo>
                    <a:pt x="181285" y="87054"/>
                  </a:lnTo>
                  <a:lnTo>
                    <a:pt x="186767" y="78365"/>
                  </a:lnTo>
                  <a:lnTo>
                    <a:pt x="190463" y="68445"/>
                  </a:lnTo>
                  <a:lnTo>
                    <a:pt x="192053" y="57877"/>
                  </a:lnTo>
                  <a:lnTo>
                    <a:pt x="191561" y="47078"/>
                  </a:lnTo>
                  <a:lnTo>
                    <a:pt x="189130" y="36575"/>
                  </a:lnTo>
                  <a:lnTo>
                    <a:pt x="184841" y="27063"/>
                  </a:lnTo>
                  <a:lnTo>
                    <a:pt x="178918" y="18826"/>
                  </a:lnTo>
                  <a:lnTo>
                    <a:pt x="171519" y="11958"/>
                  </a:lnTo>
                  <a:lnTo>
                    <a:pt x="162659" y="6553"/>
                  </a:lnTo>
                  <a:lnTo>
                    <a:pt x="152479" y="2522"/>
                  </a:lnTo>
                  <a:lnTo>
                    <a:pt x="141220" y="117"/>
                  </a:lnTo>
                  <a:lnTo>
                    <a:pt x="129139" y="0"/>
                  </a:lnTo>
                  <a:lnTo>
                    <a:pt x="116467" y="2329"/>
                  </a:lnTo>
                  <a:lnTo>
                    <a:pt x="103705" y="6824"/>
                  </a:lnTo>
                  <a:lnTo>
                    <a:pt x="91596" y="13046"/>
                  </a:lnTo>
                  <a:lnTo>
                    <a:pt x="80492" y="20567"/>
                  </a:lnTo>
                  <a:lnTo>
                    <a:pt x="70394" y="29190"/>
                  </a:lnTo>
                  <a:lnTo>
                    <a:pt x="61142" y="38947"/>
                  </a:lnTo>
                  <a:lnTo>
                    <a:pt x="52555" y="49765"/>
                  </a:lnTo>
                  <a:lnTo>
                    <a:pt x="44786" y="61469"/>
                  </a:lnTo>
                  <a:lnTo>
                    <a:pt x="38313" y="73856"/>
                  </a:lnTo>
                  <a:lnTo>
                    <a:pt x="33288" y="86746"/>
                  </a:lnTo>
                  <a:lnTo>
                    <a:pt x="29573" y="99996"/>
                  </a:lnTo>
                  <a:lnTo>
                    <a:pt x="26914" y="113498"/>
                  </a:lnTo>
                  <a:lnTo>
                    <a:pt x="25055" y="127172"/>
                  </a:lnTo>
                  <a:lnTo>
                    <a:pt x="23940" y="140965"/>
                  </a:lnTo>
                  <a:lnTo>
                    <a:pt x="23708" y="154838"/>
                  </a:lnTo>
                  <a:lnTo>
                    <a:pt x="24363" y="168766"/>
                  </a:lnTo>
                  <a:lnTo>
                    <a:pt x="25784" y="182730"/>
                  </a:lnTo>
                  <a:lnTo>
                    <a:pt x="27809" y="196718"/>
                  </a:lnTo>
                  <a:lnTo>
                    <a:pt x="30287" y="210719"/>
                  </a:lnTo>
                  <a:lnTo>
                    <a:pt x="33256" y="224562"/>
                  </a:lnTo>
                  <a:lnTo>
                    <a:pt x="36926" y="237936"/>
                  </a:lnTo>
                  <a:lnTo>
                    <a:pt x="41359" y="250707"/>
                  </a:lnTo>
                  <a:lnTo>
                    <a:pt x="46471" y="262740"/>
                  </a:lnTo>
                  <a:lnTo>
                    <a:pt x="52127" y="273829"/>
                  </a:lnTo>
                  <a:lnTo>
                    <a:pt x="58197" y="283950"/>
                  </a:lnTo>
                  <a:lnTo>
                    <a:pt x="64730" y="293069"/>
                  </a:lnTo>
                  <a:lnTo>
                    <a:pt x="71948" y="301057"/>
                  </a:lnTo>
                  <a:lnTo>
                    <a:pt x="79923" y="307941"/>
                  </a:lnTo>
                  <a:lnTo>
                    <a:pt x="88907" y="313566"/>
                  </a:lnTo>
                  <a:lnTo>
                    <a:pt x="99380" y="317522"/>
                  </a:lnTo>
                  <a:lnTo>
                    <a:pt x="111460" y="319738"/>
                  </a:lnTo>
                  <a:lnTo>
                    <a:pt x="124640" y="320430"/>
                  </a:lnTo>
                  <a:lnTo>
                    <a:pt x="138018" y="319915"/>
                  </a:lnTo>
                  <a:lnTo>
                    <a:pt x="151044" y="318497"/>
                  </a:lnTo>
                  <a:lnTo>
                    <a:pt x="163480" y="316391"/>
                  </a:lnTo>
                  <a:lnTo>
                    <a:pt x="176653" y="313408"/>
                  </a:lnTo>
                  <a:lnTo>
                    <a:pt x="193949" y="308174"/>
                  </a:lnTo>
                  <a:lnTo>
                    <a:pt x="221098" y="29839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99373" y="2222153"/>
              <a:ext cx="360125" cy="411946"/>
            </a:xfrm>
            <a:custGeom>
              <a:avLst/>
              <a:gdLst/>
              <a:ahLst/>
              <a:cxnLst/>
              <a:rect l="0" t="0" r="0" b="0"/>
              <a:pathLst>
                <a:path w="360125" h="411946">
                  <a:moveTo>
                    <a:pt x="326384" y="32919"/>
                  </a:moveTo>
                  <a:lnTo>
                    <a:pt x="320449" y="24252"/>
                  </a:lnTo>
                  <a:lnTo>
                    <a:pt x="314244" y="17186"/>
                  </a:lnTo>
                  <a:lnTo>
                    <a:pt x="307140" y="11089"/>
                  </a:lnTo>
                  <a:lnTo>
                    <a:pt x="298853" y="6033"/>
                  </a:lnTo>
                  <a:lnTo>
                    <a:pt x="288910" y="2468"/>
                  </a:lnTo>
                  <a:lnTo>
                    <a:pt x="277214" y="515"/>
                  </a:lnTo>
                  <a:lnTo>
                    <a:pt x="264136" y="0"/>
                  </a:lnTo>
                  <a:lnTo>
                    <a:pt x="250302" y="633"/>
                  </a:lnTo>
                  <a:lnTo>
                    <a:pt x="236154" y="2134"/>
                  </a:lnTo>
                  <a:lnTo>
                    <a:pt x="222082" y="4427"/>
                  </a:lnTo>
                  <a:lnTo>
                    <a:pt x="208488" y="7635"/>
                  </a:lnTo>
                  <a:lnTo>
                    <a:pt x="195540" y="11758"/>
                  </a:lnTo>
                  <a:lnTo>
                    <a:pt x="183372" y="16831"/>
                  </a:lnTo>
                  <a:lnTo>
                    <a:pt x="172184" y="22992"/>
                  </a:lnTo>
                  <a:lnTo>
                    <a:pt x="161989" y="30214"/>
                  </a:lnTo>
                  <a:lnTo>
                    <a:pt x="152648" y="38336"/>
                  </a:lnTo>
                  <a:lnTo>
                    <a:pt x="143979" y="47158"/>
                  </a:lnTo>
                  <a:lnTo>
                    <a:pt x="135818" y="56504"/>
                  </a:lnTo>
                  <a:lnTo>
                    <a:pt x="128353" y="66388"/>
                  </a:lnTo>
                  <a:lnTo>
                    <a:pt x="122091" y="77008"/>
                  </a:lnTo>
                  <a:lnTo>
                    <a:pt x="117216" y="88408"/>
                  </a:lnTo>
                  <a:lnTo>
                    <a:pt x="113775" y="100335"/>
                  </a:lnTo>
                  <a:lnTo>
                    <a:pt x="111831" y="112340"/>
                  </a:lnTo>
                  <a:lnTo>
                    <a:pt x="111279" y="124148"/>
                  </a:lnTo>
                  <a:lnTo>
                    <a:pt x="112366" y="135347"/>
                  </a:lnTo>
                  <a:lnTo>
                    <a:pt x="115747" y="145335"/>
                  </a:lnTo>
                  <a:lnTo>
                    <a:pt x="121583" y="153896"/>
                  </a:lnTo>
                  <a:lnTo>
                    <a:pt x="129756" y="160982"/>
                  </a:lnTo>
                  <a:lnTo>
                    <a:pt x="140133" y="166534"/>
                  </a:lnTo>
                  <a:lnTo>
                    <a:pt x="152410" y="170678"/>
                  </a:lnTo>
                  <a:lnTo>
                    <a:pt x="166193" y="173667"/>
                  </a:lnTo>
                  <a:lnTo>
                    <a:pt x="181107" y="175773"/>
                  </a:lnTo>
                  <a:lnTo>
                    <a:pt x="196837" y="177238"/>
                  </a:lnTo>
                  <a:lnTo>
                    <a:pt x="213142" y="178412"/>
                  </a:lnTo>
                  <a:lnTo>
                    <a:pt x="229847" y="179742"/>
                  </a:lnTo>
                  <a:lnTo>
                    <a:pt x="246815" y="181460"/>
                  </a:lnTo>
                  <a:lnTo>
                    <a:pt x="263635" y="183769"/>
                  </a:lnTo>
                  <a:lnTo>
                    <a:pt x="279628" y="186923"/>
                  </a:lnTo>
                  <a:lnTo>
                    <a:pt x="294492" y="190977"/>
                  </a:lnTo>
                  <a:lnTo>
                    <a:pt x="308101" y="195987"/>
                  </a:lnTo>
                  <a:lnTo>
                    <a:pt x="320330" y="202099"/>
                  </a:lnTo>
                  <a:lnTo>
                    <a:pt x="331251" y="209289"/>
                  </a:lnTo>
                  <a:lnTo>
                    <a:pt x="340756" y="217556"/>
                  </a:lnTo>
                  <a:lnTo>
                    <a:pt x="348478" y="227008"/>
                  </a:lnTo>
                  <a:lnTo>
                    <a:pt x="354371" y="237589"/>
                  </a:lnTo>
                  <a:lnTo>
                    <a:pt x="358347" y="249118"/>
                  </a:lnTo>
                  <a:lnTo>
                    <a:pt x="360124" y="261380"/>
                  </a:lnTo>
                  <a:lnTo>
                    <a:pt x="359761" y="274179"/>
                  </a:lnTo>
                  <a:lnTo>
                    <a:pt x="357416" y="287196"/>
                  </a:lnTo>
                  <a:lnTo>
                    <a:pt x="353183" y="300007"/>
                  </a:lnTo>
                  <a:lnTo>
                    <a:pt x="347293" y="312396"/>
                  </a:lnTo>
                  <a:lnTo>
                    <a:pt x="339747" y="324172"/>
                  </a:lnTo>
                  <a:lnTo>
                    <a:pt x="330256" y="335087"/>
                  </a:lnTo>
                  <a:lnTo>
                    <a:pt x="318834" y="345093"/>
                  </a:lnTo>
                  <a:lnTo>
                    <a:pt x="305758" y="354134"/>
                  </a:lnTo>
                  <a:lnTo>
                    <a:pt x="291386" y="362070"/>
                  </a:lnTo>
                  <a:lnTo>
                    <a:pt x="276042" y="368928"/>
                  </a:lnTo>
                  <a:lnTo>
                    <a:pt x="259673" y="374876"/>
                  </a:lnTo>
                  <a:lnTo>
                    <a:pt x="241868" y="380113"/>
                  </a:lnTo>
                  <a:lnTo>
                    <a:pt x="222522" y="384820"/>
                  </a:lnTo>
                  <a:lnTo>
                    <a:pt x="201971" y="388984"/>
                  </a:lnTo>
                  <a:lnTo>
                    <a:pt x="180799" y="392409"/>
                  </a:lnTo>
                  <a:lnTo>
                    <a:pt x="159415" y="395051"/>
                  </a:lnTo>
                  <a:lnTo>
                    <a:pt x="138346" y="397165"/>
                  </a:lnTo>
                  <a:lnTo>
                    <a:pt x="118279" y="399200"/>
                  </a:lnTo>
                  <a:lnTo>
                    <a:pt x="99495" y="401419"/>
                  </a:lnTo>
                  <a:lnTo>
                    <a:pt x="81943" y="403750"/>
                  </a:lnTo>
                  <a:lnTo>
                    <a:pt x="63398" y="406107"/>
                  </a:lnTo>
                  <a:lnTo>
                    <a:pt x="38879" y="408702"/>
                  </a:lnTo>
                  <a:lnTo>
                    <a:pt x="0" y="411945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294797" y="181394"/>
            <a:ext cx="4285100" cy="787228"/>
            <a:chOff x="294797" y="181394"/>
            <a:chExt cx="4285100" cy="787228"/>
          </a:xfrm>
        </p:grpSpPr>
        <p:sp>
          <p:nvSpPr>
            <p:cNvPr id="2" name="Freeform 1"/>
            <p:cNvSpPr/>
            <p:nvPr/>
          </p:nvSpPr>
          <p:spPr>
            <a:xfrm>
              <a:off x="294797" y="181394"/>
              <a:ext cx="294799" cy="460845"/>
            </a:xfrm>
            <a:custGeom>
              <a:avLst/>
              <a:gdLst/>
              <a:ahLst/>
              <a:cxnLst/>
              <a:rect l="0" t="0" r="0" b="0"/>
              <a:pathLst>
                <a:path w="294799" h="460845">
                  <a:moveTo>
                    <a:pt x="0" y="460844"/>
                  </a:moveTo>
                  <a:lnTo>
                    <a:pt x="67" y="449176"/>
                  </a:lnTo>
                  <a:lnTo>
                    <a:pt x="708" y="438687"/>
                  </a:lnTo>
                  <a:lnTo>
                    <a:pt x="2000" y="428381"/>
                  </a:lnTo>
                  <a:lnTo>
                    <a:pt x="3687" y="417906"/>
                  </a:lnTo>
                  <a:lnTo>
                    <a:pt x="5355" y="406915"/>
                  </a:lnTo>
                  <a:lnTo>
                    <a:pt x="6772" y="395272"/>
                  </a:lnTo>
                  <a:lnTo>
                    <a:pt x="8043" y="383018"/>
                  </a:lnTo>
                  <a:lnTo>
                    <a:pt x="9502" y="370263"/>
                  </a:lnTo>
                  <a:lnTo>
                    <a:pt x="11335" y="357128"/>
                  </a:lnTo>
                  <a:lnTo>
                    <a:pt x="13566" y="343714"/>
                  </a:lnTo>
                  <a:lnTo>
                    <a:pt x="16143" y="330104"/>
                  </a:lnTo>
                  <a:lnTo>
                    <a:pt x="18990" y="316352"/>
                  </a:lnTo>
                  <a:lnTo>
                    <a:pt x="22038" y="302338"/>
                  </a:lnTo>
                  <a:lnTo>
                    <a:pt x="25230" y="287784"/>
                  </a:lnTo>
                  <a:lnTo>
                    <a:pt x="28519" y="272582"/>
                  </a:lnTo>
                  <a:lnTo>
                    <a:pt x="31709" y="256778"/>
                  </a:lnTo>
                  <a:lnTo>
                    <a:pt x="34471" y="240483"/>
                  </a:lnTo>
                  <a:lnTo>
                    <a:pt x="36665" y="223820"/>
                  </a:lnTo>
                  <a:lnTo>
                    <a:pt x="38477" y="207055"/>
                  </a:lnTo>
                  <a:lnTo>
                    <a:pt x="40309" y="190573"/>
                  </a:lnTo>
                  <a:lnTo>
                    <a:pt x="42396" y="174566"/>
                  </a:lnTo>
                  <a:lnTo>
                    <a:pt x="44799" y="159209"/>
                  </a:lnTo>
                  <a:lnTo>
                    <a:pt x="47492" y="144735"/>
                  </a:lnTo>
                  <a:lnTo>
                    <a:pt x="50412" y="131179"/>
                  </a:lnTo>
                  <a:lnTo>
                    <a:pt x="53340" y="118260"/>
                  </a:lnTo>
                  <a:lnTo>
                    <a:pt x="55919" y="105504"/>
                  </a:lnTo>
                  <a:lnTo>
                    <a:pt x="57987" y="92624"/>
                  </a:lnTo>
                  <a:lnTo>
                    <a:pt x="59713" y="79683"/>
                  </a:lnTo>
                  <a:lnTo>
                    <a:pt x="61486" y="66987"/>
                  </a:lnTo>
                  <a:lnTo>
                    <a:pt x="63538" y="54704"/>
                  </a:lnTo>
                  <a:lnTo>
                    <a:pt x="66087" y="42845"/>
                  </a:lnTo>
                  <a:lnTo>
                    <a:pt x="69410" y="31349"/>
                  </a:lnTo>
                  <a:lnTo>
                    <a:pt x="73577" y="20163"/>
                  </a:lnTo>
                  <a:lnTo>
                    <a:pt x="78495" y="10194"/>
                  </a:lnTo>
                  <a:lnTo>
                    <a:pt x="84014" y="3228"/>
                  </a:lnTo>
                  <a:lnTo>
                    <a:pt x="89978" y="0"/>
                  </a:lnTo>
                  <a:lnTo>
                    <a:pt x="96100" y="447"/>
                  </a:lnTo>
                  <a:lnTo>
                    <a:pt x="101975" y="4244"/>
                  </a:lnTo>
                  <a:lnTo>
                    <a:pt x="107405" y="10831"/>
                  </a:lnTo>
                  <a:lnTo>
                    <a:pt x="112372" y="19419"/>
                  </a:lnTo>
                  <a:lnTo>
                    <a:pt x="116941" y="29135"/>
                  </a:lnTo>
                  <a:lnTo>
                    <a:pt x="121207" y="39398"/>
                  </a:lnTo>
                  <a:lnTo>
                    <a:pt x="125411" y="50061"/>
                  </a:lnTo>
                  <a:lnTo>
                    <a:pt x="129928" y="61284"/>
                  </a:lnTo>
                  <a:lnTo>
                    <a:pt x="134931" y="73127"/>
                  </a:lnTo>
                  <a:lnTo>
                    <a:pt x="140259" y="85370"/>
                  </a:lnTo>
                  <a:lnTo>
                    <a:pt x="145528" y="97597"/>
                  </a:lnTo>
                  <a:lnTo>
                    <a:pt x="150516" y="109565"/>
                  </a:lnTo>
                  <a:lnTo>
                    <a:pt x="155169" y="121214"/>
                  </a:lnTo>
                  <a:lnTo>
                    <a:pt x="159520" y="132569"/>
                  </a:lnTo>
                  <a:lnTo>
                    <a:pt x="163630" y="143689"/>
                  </a:lnTo>
                  <a:lnTo>
                    <a:pt x="167560" y="154632"/>
                  </a:lnTo>
                  <a:lnTo>
                    <a:pt x="171359" y="165446"/>
                  </a:lnTo>
                  <a:lnTo>
                    <a:pt x="175066" y="176170"/>
                  </a:lnTo>
                  <a:lnTo>
                    <a:pt x="178710" y="186831"/>
                  </a:lnTo>
                  <a:lnTo>
                    <a:pt x="182310" y="197449"/>
                  </a:lnTo>
                  <a:lnTo>
                    <a:pt x="185880" y="208038"/>
                  </a:lnTo>
                  <a:lnTo>
                    <a:pt x="189431" y="218607"/>
                  </a:lnTo>
                  <a:lnTo>
                    <a:pt x="192968" y="229162"/>
                  </a:lnTo>
                  <a:lnTo>
                    <a:pt x="196495" y="239709"/>
                  </a:lnTo>
                  <a:lnTo>
                    <a:pt x="200017" y="250250"/>
                  </a:lnTo>
                  <a:lnTo>
                    <a:pt x="203535" y="260786"/>
                  </a:lnTo>
                  <a:lnTo>
                    <a:pt x="207055" y="271329"/>
                  </a:lnTo>
                  <a:lnTo>
                    <a:pt x="210740" y="282207"/>
                  </a:lnTo>
                  <a:lnTo>
                    <a:pt x="214901" y="294035"/>
                  </a:lnTo>
                  <a:lnTo>
                    <a:pt x="219665" y="307067"/>
                  </a:lnTo>
                  <a:lnTo>
                    <a:pt x="225001" y="321074"/>
                  </a:lnTo>
                  <a:lnTo>
                    <a:pt x="230808" y="335548"/>
                  </a:lnTo>
                  <a:lnTo>
                    <a:pt x="236974" y="350131"/>
                  </a:lnTo>
                  <a:lnTo>
                    <a:pt x="243402" y="364499"/>
                  </a:lnTo>
                  <a:lnTo>
                    <a:pt x="250016" y="378291"/>
                  </a:lnTo>
                  <a:lnTo>
                    <a:pt x="256755" y="391374"/>
                  </a:lnTo>
                  <a:lnTo>
                    <a:pt x="263468" y="403731"/>
                  </a:lnTo>
                  <a:lnTo>
                    <a:pt x="270674" y="416785"/>
                  </a:lnTo>
                  <a:lnTo>
                    <a:pt x="280122" y="433918"/>
                  </a:lnTo>
                  <a:lnTo>
                    <a:pt x="294798" y="460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5854" y="473782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70117" y="2867"/>
                  </a:lnTo>
                  <a:lnTo>
                    <a:pt x="161130" y="5009"/>
                  </a:lnTo>
                  <a:lnTo>
                    <a:pt x="151130" y="6616"/>
                  </a:lnTo>
                  <a:lnTo>
                    <a:pt x="139976" y="7970"/>
                  </a:lnTo>
                  <a:lnTo>
                    <a:pt x="127517" y="9467"/>
                  </a:lnTo>
                  <a:lnTo>
                    <a:pt x="113814" y="11317"/>
                  </a:lnTo>
                  <a:lnTo>
                    <a:pt x="99396" y="13557"/>
                  </a:lnTo>
                  <a:lnTo>
                    <a:pt x="85116" y="16138"/>
                  </a:lnTo>
                  <a:lnTo>
                    <a:pt x="71449" y="18987"/>
                  </a:lnTo>
                  <a:lnTo>
                    <a:pt x="58566" y="22077"/>
                  </a:lnTo>
                  <a:lnTo>
                    <a:pt x="45037" y="25836"/>
                  </a:lnTo>
                  <a:lnTo>
                    <a:pt x="27443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42238" y="463253"/>
              <a:ext cx="147400" cy="168646"/>
            </a:xfrm>
            <a:custGeom>
              <a:avLst/>
              <a:gdLst/>
              <a:ahLst/>
              <a:cxnLst/>
              <a:rect l="0" t="0" r="0" b="0"/>
              <a:pathLst>
                <a:path w="147400" h="168646">
                  <a:moveTo>
                    <a:pt x="0" y="105285"/>
                  </a:moveTo>
                  <a:lnTo>
                    <a:pt x="2934" y="114087"/>
                  </a:lnTo>
                  <a:lnTo>
                    <a:pt x="5716" y="122433"/>
                  </a:lnTo>
                  <a:lnTo>
                    <a:pt x="8615" y="131132"/>
                  </a:lnTo>
                  <a:lnTo>
                    <a:pt x="11656" y="140253"/>
                  </a:lnTo>
                  <a:lnTo>
                    <a:pt x="14821" y="149748"/>
                  </a:lnTo>
                  <a:lnTo>
                    <a:pt x="18068" y="159469"/>
                  </a:lnTo>
                  <a:lnTo>
                    <a:pt x="20787" y="166830"/>
                  </a:lnTo>
                  <a:lnTo>
                    <a:pt x="22050" y="168645"/>
                  </a:lnTo>
                  <a:lnTo>
                    <a:pt x="21812" y="165888"/>
                  </a:lnTo>
                  <a:lnTo>
                    <a:pt x="20468" y="160168"/>
                  </a:lnTo>
                  <a:lnTo>
                    <a:pt x="18712" y="152630"/>
                  </a:lnTo>
                  <a:lnTo>
                    <a:pt x="17419" y="143982"/>
                  </a:lnTo>
                  <a:lnTo>
                    <a:pt x="17020" y="134645"/>
                  </a:lnTo>
                  <a:lnTo>
                    <a:pt x="17558" y="124712"/>
                  </a:lnTo>
                  <a:lnTo>
                    <a:pt x="18904" y="114033"/>
                  </a:lnTo>
                  <a:lnTo>
                    <a:pt x="20885" y="102586"/>
                  </a:lnTo>
                  <a:lnTo>
                    <a:pt x="23500" y="90791"/>
                  </a:lnTo>
                  <a:lnTo>
                    <a:pt x="26924" y="79403"/>
                  </a:lnTo>
                  <a:lnTo>
                    <a:pt x="31191" y="68818"/>
                  </a:lnTo>
                  <a:lnTo>
                    <a:pt x="36360" y="59083"/>
                  </a:lnTo>
                  <a:lnTo>
                    <a:pt x="42586" y="50084"/>
                  </a:lnTo>
                  <a:lnTo>
                    <a:pt x="49851" y="41665"/>
                  </a:lnTo>
                  <a:lnTo>
                    <a:pt x="58002" y="33841"/>
                  </a:lnTo>
                  <a:lnTo>
                    <a:pt x="66843" y="26798"/>
                  </a:lnTo>
                  <a:lnTo>
                    <a:pt x="76197" y="20578"/>
                  </a:lnTo>
                  <a:lnTo>
                    <a:pt x="86039" y="15230"/>
                  </a:lnTo>
                  <a:lnTo>
                    <a:pt x="97778" y="10364"/>
                  </a:lnTo>
                  <a:lnTo>
                    <a:pt x="115796" y="555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5979" y="284269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2" y="77037"/>
                  </a:lnTo>
                  <a:lnTo>
                    <a:pt x="11592" y="90007"/>
                  </a:lnTo>
                  <a:lnTo>
                    <a:pt x="14051" y="103383"/>
                  </a:lnTo>
                  <a:lnTo>
                    <a:pt x="16038" y="117533"/>
                  </a:lnTo>
                  <a:lnTo>
                    <a:pt x="17709" y="132663"/>
                  </a:lnTo>
                  <a:lnTo>
                    <a:pt x="19445" y="148970"/>
                  </a:lnTo>
                  <a:lnTo>
                    <a:pt x="21463" y="166422"/>
                  </a:lnTo>
                  <a:lnTo>
                    <a:pt x="23651" y="184516"/>
                  </a:lnTo>
                  <a:lnTo>
                    <a:pt x="25666" y="202422"/>
                  </a:lnTo>
                  <a:lnTo>
                    <a:pt x="27319" y="219686"/>
                  </a:lnTo>
                  <a:lnTo>
                    <a:pt x="28582" y="236377"/>
                  </a:lnTo>
                  <a:lnTo>
                    <a:pt x="29504" y="252885"/>
                  </a:lnTo>
                  <a:lnTo>
                    <a:pt x="30158" y="269464"/>
                  </a:lnTo>
                  <a:lnTo>
                    <a:pt x="30616" y="286033"/>
                  </a:lnTo>
                  <a:lnTo>
                    <a:pt x="30980" y="304188"/>
                  </a:lnTo>
                  <a:lnTo>
                    <a:pt x="31285" y="328882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2279" y="43166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7250" y="2867"/>
                  </a:lnTo>
                  <a:lnTo>
                    <a:pt x="156121" y="5009"/>
                  </a:lnTo>
                  <a:lnTo>
                    <a:pt x="144522" y="6612"/>
                  </a:lnTo>
                  <a:lnTo>
                    <a:pt x="132361" y="7792"/>
                  </a:lnTo>
                  <a:lnTo>
                    <a:pt x="119701" y="8641"/>
                  </a:lnTo>
                  <a:lnTo>
                    <a:pt x="106645" y="9238"/>
                  </a:lnTo>
                  <a:lnTo>
                    <a:pt x="93293" y="9653"/>
                  </a:lnTo>
                  <a:lnTo>
                    <a:pt x="79728" y="9937"/>
                  </a:lnTo>
                  <a:lnTo>
                    <a:pt x="66027" y="10135"/>
                  </a:lnTo>
                  <a:lnTo>
                    <a:pt x="52649" y="10468"/>
                  </a:lnTo>
                  <a:lnTo>
                    <a:pt x="39020" y="11472"/>
                  </a:lnTo>
                  <a:lnTo>
                    <a:pt x="22825" y="143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8237" y="536953"/>
              <a:ext cx="15142" cy="136871"/>
            </a:xfrm>
            <a:custGeom>
              <a:avLst/>
              <a:gdLst/>
              <a:ahLst/>
              <a:cxnLst/>
              <a:rect l="0" t="0" r="0" b="0"/>
              <a:pathLst>
                <a:path w="15142" h="136871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8"/>
                  </a:lnTo>
                  <a:lnTo>
                    <a:pt x="2146" y="56329"/>
                  </a:lnTo>
                  <a:lnTo>
                    <a:pt x="3003" y="67996"/>
                  </a:lnTo>
                  <a:lnTo>
                    <a:pt x="4177" y="79818"/>
                  </a:lnTo>
                  <a:lnTo>
                    <a:pt x="5812" y="91493"/>
                  </a:lnTo>
                  <a:lnTo>
                    <a:pt x="7749" y="102471"/>
                  </a:lnTo>
                  <a:lnTo>
                    <a:pt x="9797" y="112944"/>
                  </a:lnTo>
                  <a:lnTo>
                    <a:pt x="12140" y="123830"/>
                  </a:lnTo>
                  <a:lnTo>
                    <a:pt x="15141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2849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34798" y="515871"/>
              <a:ext cx="160208" cy="188125"/>
            </a:xfrm>
            <a:custGeom>
              <a:avLst/>
              <a:gdLst/>
              <a:ahLst/>
              <a:cxnLst/>
              <a:rect l="0" t="0" r="0" b="0"/>
              <a:pathLst>
                <a:path w="160208" h="188125">
                  <a:moveTo>
                    <a:pt x="86507" y="21082"/>
                  </a:moveTo>
                  <a:lnTo>
                    <a:pt x="80573" y="15281"/>
                  </a:lnTo>
                  <a:lnTo>
                    <a:pt x="74368" y="10357"/>
                  </a:lnTo>
                  <a:lnTo>
                    <a:pt x="67277" y="5868"/>
                  </a:lnTo>
                  <a:lnTo>
                    <a:pt x="59509" y="2166"/>
                  </a:lnTo>
                  <a:lnTo>
                    <a:pt x="51511" y="97"/>
                  </a:lnTo>
                  <a:lnTo>
                    <a:pt x="43575" y="0"/>
                  </a:lnTo>
                  <a:lnTo>
                    <a:pt x="35973" y="1897"/>
                  </a:lnTo>
                  <a:lnTo>
                    <a:pt x="29028" y="5759"/>
                  </a:lnTo>
                  <a:lnTo>
                    <a:pt x="22845" y="11359"/>
                  </a:lnTo>
                  <a:lnTo>
                    <a:pt x="17355" y="18353"/>
                  </a:lnTo>
                  <a:lnTo>
                    <a:pt x="12427" y="26403"/>
                  </a:lnTo>
                  <a:lnTo>
                    <a:pt x="7931" y="35226"/>
                  </a:lnTo>
                  <a:lnTo>
                    <a:pt x="4080" y="44928"/>
                  </a:lnTo>
                  <a:lnTo>
                    <a:pt x="1397" y="55956"/>
                  </a:lnTo>
                  <a:lnTo>
                    <a:pt x="74" y="68443"/>
                  </a:lnTo>
                  <a:lnTo>
                    <a:pt x="0" y="81914"/>
                  </a:lnTo>
                  <a:lnTo>
                    <a:pt x="938" y="95496"/>
                  </a:lnTo>
                  <a:lnTo>
                    <a:pt x="2647" y="108662"/>
                  </a:lnTo>
                  <a:lnTo>
                    <a:pt x="5082" y="121094"/>
                  </a:lnTo>
                  <a:lnTo>
                    <a:pt x="8386" y="132517"/>
                  </a:lnTo>
                  <a:lnTo>
                    <a:pt x="12573" y="142900"/>
                  </a:lnTo>
                  <a:lnTo>
                    <a:pt x="17689" y="152380"/>
                  </a:lnTo>
                  <a:lnTo>
                    <a:pt x="23880" y="161149"/>
                  </a:lnTo>
                  <a:lnTo>
                    <a:pt x="31121" y="169376"/>
                  </a:lnTo>
                  <a:lnTo>
                    <a:pt x="39256" y="176717"/>
                  </a:lnTo>
                  <a:lnTo>
                    <a:pt x="48086" y="182365"/>
                  </a:lnTo>
                  <a:lnTo>
                    <a:pt x="57433" y="186013"/>
                  </a:lnTo>
                  <a:lnTo>
                    <a:pt x="67149" y="187818"/>
                  </a:lnTo>
                  <a:lnTo>
                    <a:pt x="77123" y="188124"/>
                  </a:lnTo>
                  <a:lnTo>
                    <a:pt x="87271" y="187289"/>
                  </a:lnTo>
                  <a:lnTo>
                    <a:pt x="97374" y="185460"/>
                  </a:lnTo>
                  <a:lnTo>
                    <a:pt x="107083" y="182570"/>
                  </a:lnTo>
                  <a:lnTo>
                    <a:pt x="116240" y="178678"/>
                  </a:lnTo>
                  <a:lnTo>
                    <a:pt x="124750" y="174252"/>
                  </a:lnTo>
                  <a:lnTo>
                    <a:pt x="133440" y="169657"/>
                  </a:lnTo>
                  <a:lnTo>
                    <a:pt x="144189" y="164491"/>
                  </a:lnTo>
                  <a:lnTo>
                    <a:pt x="160207" y="157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26590" y="34744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09"/>
                  </a:lnTo>
                  <a:lnTo>
                    <a:pt x="8043" y="89241"/>
                  </a:lnTo>
                  <a:lnTo>
                    <a:pt x="9502" y="103806"/>
                  </a:lnTo>
                  <a:lnTo>
                    <a:pt x="11330" y="117680"/>
                  </a:lnTo>
                  <a:lnTo>
                    <a:pt x="13388" y="131112"/>
                  </a:lnTo>
                  <a:lnTo>
                    <a:pt x="15317" y="144810"/>
                  </a:lnTo>
                  <a:lnTo>
                    <a:pt x="16915" y="159173"/>
                  </a:lnTo>
                  <a:lnTo>
                    <a:pt x="18311" y="174109"/>
                  </a:lnTo>
                  <a:lnTo>
                    <a:pt x="19855" y="189222"/>
                  </a:lnTo>
                  <a:lnTo>
                    <a:pt x="21740" y="204246"/>
                  </a:lnTo>
                  <a:lnTo>
                    <a:pt x="23838" y="219081"/>
                  </a:lnTo>
                  <a:lnTo>
                    <a:pt x="25792" y="233722"/>
                  </a:lnTo>
                  <a:lnTo>
                    <a:pt x="27404" y="248193"/>
                  </a:lnTo>
                  <a:lnTo>
                    <a:pt x="28641" y="262503"/>
                  </a:lnTo>
                  <a:lnTo>
                    <a:pt x="29680" y="278355"/>
                  </a:lnTo>
                  <a:lnTo>
                    <a:pt x="30609" y="30049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89761" y="501285"/>
              <a:ext cx="157929" cy="163003"/>
            </a:xfrm>
            <a:custGeom>
              <a:avLst/>
              <a:gdLst/>
              <a:ahLst/>
              <a:cxnLst/>
              <a:rect l="0" t="0" r="0" b="0"/>
              <a:pathLst>
                <a:path w="157929" h="163003">
                  <a:moveTo>
                    <a:pt x="0" y="130424"/>
                  </a:moveTo>
                  <a:lnTo>
                    <a:pt x="5935" y="124624"/>
                  </a:lnTo>
                  <a:lnTo>
                    <a:pt x="12139" y="119700"/>
                  </a:lnTo>
                  <a:lnTo>
                    <a:pt x="19235" y="115197"/>
                  </a:lnTo>
                  <a:lnTo>
                    <a:pt x="27175" y="110976"/>
                  </a:lnTo>
                  <a:lnTo>
                    <a:pt x="35822" y="106963"/>
                  </a:lnTo>
                  <a:lnTo>
                    <a:pt x="45021" y="103106"/>
                  </a:lnTo>
                  <a:lnTo>
                    <a:pt x="54793" y="99526"/>
                  </a:lnTo>
                  <a:lnTo>
                    <a:pt x="65331" y="96499"/>
                  </a:lnTo>
                  <a:lnTo>
                    <a:pt x="76673" y="94125"/>
                  </a:lnTo>
                  <a:lnTo>
                    <a:pt x="88559" y="92193"/>
                  </a:lnTo>
                  <a:lnTo>
                    <a:pt x="100537" y="90280"/>
                  </a:lnTo>
                  <a:lnTo>
                    <a:pt x="112325" y="88130"/>
                  </a:lnTo>
                  <a:lnTo>
                    <a:pt x="123511" y="85344"/>
                  </a:lnTo>
                  <a:lnTo>
                    <a:pt x="133491" y="81331"/>
                  </a:lnTo>
                  <a:lnTo>
                    <a:pt x="142041" y="75878"/>
                  </a:lnTo>
                  <a:lnTo>
                    <a:pt x="148951" y="68943"/>
                  </a:lnTo>
                  <a:lnTo>
                    <a:pt x="153852" y="60467"/>
                  </a:lnTo>
                  <a:lnTo>
                    <a:pt x="156732" y="50594"/>
                  </a:lnTo>
                  <a:lnTo>
                    <a:pt x="157548" y="40068"/>
                  </a:lnTo>
                  <a:lnTo>
                    <a:pt x="156061" y="30085"/>
                  </a:lnTo>
                  <a:lnTo>
                    <a:pt x="152353" y="21273"/>
                  </a:lnTo>
                  <a:lnTo>
                    <a:pt x="146612" y="13887"/>
                  </a:lnTo>
                  <a:lnTo>
                    <a:pt x="138947" y="8069"/>
                  </a:lnTo>
                  <a:lnTo>
                    <a:pt x="129618" y="3723"/>
                  </a:lnTo>
                  <a:lnTo>
                    <a:pt x="119288" y="922"/>
                  </a:lnTo>
                  <a:lnTo>
                    <a:pt x="108904" y="0"/>
                  </a:lnTo>
                  <a:lnTo>
                    <a:pt x="99001" y="967"/>
                  </a:lnTo>
                  <a:lnTo>
                    <a:pt x="89727" y="3562"/>
                  </a:lnTo>
                  <a:lnTo>
                    <a:pt x="81039" y="7436"/>
                  </a:lnTo>
                  <a:lnTo>
                    <a:pt x="72829" y="12266"/>
                  </a:lnTo>
                  <a:lnTo>
                    <a:pt x="65144" y="17948"/>
                  </a:lnTo>
                  <a:lnTo>
                    <a:pt x="58195" y="24585"/>
                  </a:lnTo>
                  <a:lnTo>
                    <a:pt x="52038" y="32163"/>
                  </a:lnTo>
                  <a:lnTo>
                    <a:pt x="46748" y="40709"/>
                  </a:lnTo>
                  <a:lnTo>
                    <a:pt x="42492" y="50356"/>
                  </a:lnTo>
                  <a:lnTo>
                    <a:pt x="39265" y="61067"/>
                  </a:lnTo>
                  <a:lnTo>
                    <a:pt x="37080" y="72514"/>
                  </a:lnTo>
                  <a:lnTo>
                    <a:pt x="36056" y="84191"/>
                  </a:lnTo>
                  <a:lnTo>
                    <a:pt x="36148" y="95778"/>
                  </a:lnTo>
                  <a:lnTo>
                    <a:pt x="37344" y="106998"/>
                  </a:lnTo>
                  <a:lnTo>
                    <a:pt x="39742" y="117532"/>
                  </a:lnTo>
                  <a:lnTo>
                    <a:pt x="43285" y="127278"/>
                  </a:lnTo>
                  <a:lnTo>
                    <a:pt x="47952" y="136144"/>
                  </a:lnTo>
                  <a:lnTo>
                    <a:pt x="53833" y="143961"/>
                  </a:lnTo>
                  <a:lnTo>
                    <a:pt x="60868" y="150731"/>
                  </a:lnTo>
                  <a:lnTo>
                    <a:pt x="69032" y="156279"/>
                  </a:lnTo>
                  <a:lnTo>
                    <a:pt x="78415" y="160184"/>
                  </a:lnTo>
                  <a:lnTo>
                    <a:pt x="88941" y="162365"/>
                  </a:lnTo>
                  <a:lnTo>
                    <a:pt x="100194" y="163002"/>
                  </a:lnTo>
                  <a:lnTo>
                    <a:pt x="112821" y="162314"/>
                  </a:lnTo>
                  <a:lnTo>
                    <a:pt x="130164" y="159124"/>
                  </a:lnTo>
                  <a:lnTo>
                    <a:pt x="157928" y="151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24748" y="465967"/>
              <a:ext cx="169021" cy="197329"/>
            </a:xfrm>
            <a:custGeom>
              <a:avLst/>
              <a:gdLst/>
              <a:ahLst/>
              <a:cxnLst/>
              <a:rect l="0" t="0" r="0" b="0"/>
              <a:pathLst>
                <a:path w="169021" h="197329">
                  <a:moveTo>
                    <a:pt x="154568" y="7815"/>
                  </a:moveTo>
                  <a:lnTo>
                    <a:pt x="145699" y="4948"/>
                  </a:lnTo>
                  <a:lnTo>
                    <a:pt x="136713" y="2806"/>
                  </a:lnTo>
                  <a:lnTo>
                    <a:pt x="126722" y="1208"/>
                  </a:lnTo>
                  <a:lnTo>
                    <a:pt x="115914" y="200"/>
                  </a:lnTo>
                  <a:lnTo>
                    <a:pt x="104751" y="0"/>
                  </a:lnTo>
                  <a:lnTo>
                    <a:pt x="93545" y="655"/>
                  </a:lnTo>
                  <a:lnTo>
                    <a:pt x="82433" y="2067"/>
                  </a:lnTo>
                  <a:lnTo>
                    <a:pt x="71449" y="4079"/>
                  </a:lnTo>
                  <a:lnTo>
                    <a:pt x="60587" y="6546"/>
                  </a:lnTo>
                  <a:lnTo>
                    <a:pt x="49991" y="9506"/>
                  </a:lnTo>
                  <a:lnTo>
                    <a:pt x="39942" y="13171"/>
                  </a:lnTo>
                  <a:lnTo>
                    <a:pt x="30554" y="17604"/>
                  </a:lnTo>
                  <a:lnTo>
                    <a:pt x="21944" y="22886"/>
                  </a:lnTo>
                  <a:lnTo>
                    <a:pt x="14306" y="29188"/>
                  </a:lnTo>
                  <a:lnTo>
                    <a:pt x="7669" y="36495"/>
                  </a:lnTo>
                  <a:lnTo>
                    <a:pt x="2551" y="44335"/>
                  </a:lnTo>
                  <a:lnTo>
                    <a:pt x="0" y="51903"/>
                  </a:lnTo>
                  <a:lnTo>
                    <a:pt x="368" y="58761"/>
                  </a:lnTo>
                  <a:lnTo>
                    <a:pt x="3549" y="64668"/>
                  </a:lnTo>
                  <a:lnTo>
                    <a:pt x="9338" y="69411"/>
                  </a:lnTo>
                  <a:lnTo>
                    <a:pt x="17343" y="73005"/>
                  </a:lnTo>
                  <a:lnTo>
                    <a:pt x="27087" y="75623"/>
                  </a:lnTo>
                  <a:lnTo>
                    <a:pt x="38128" y="77478"/>
                  </a:lnTo>
                  <a:lnTo>
                    <a:pt x="50095" y="78775"/>
                  </a:lnTo>
                  <a:lnTo>
                    <a:pt x="62550" y="79836"/>
                  </a:lnTo>
                  <a:lnTo>
                    <a:pt x="74983" y="81090"/>
                  </a:lnTo>
                  <a:lnTo>
                    <a:pt x="87123" y="82754"/>
                  </a:lnTo>
                  <a:lnTo>
                    <a:pt x="98901" y="84856"/>
                  </a:lnTo>
                  <a:lnTo>
                    <a:pt x="110351" y="87339"/>
                  </a:lnTo>
                  <a:lnTo>
                    <a:pt x="121533" y="90124"/>
                  </a:lnTo>
                  <a:lnTo>
                    <a:pt x="132349" y="93299"/>
                  </a:lnTo>
                  <a:lnTo>
                    <a:pt x="142547" y="97107"/>
                  </a:lnTo>
                  <a:lnTo>
                    <a:pt x="152021" y="101637"/>
                  </a:lnTo>
                  <a:lnTo>
                    <a:pt x="160180" y="106983"/>
                  </a:lnTo>
                  <a:lnTo>
                    <a:pt x="165918" y="113329"/>
                  </a:lnTo>
                  <a:lnTo>
                    <a:pt x="168840" y="120665"/>
                  </a:lnTo>
                  <a:lnTo>
                    <a:pt x="169020" y="128524"/>
                  </a:lnTo>
                  <a:lnTo>
                    <a:pt x="166640" y="136105"/>
                  </a:lnTo>
                  <a:lnTo>
                    <a:pt x="162082" y="142981"/>
                  </a:lnTo>
                  <a:lnTo>
                    <a:pt x="155974" y="149239"/>
                  </a:lnTo>
                  <a:lnTo>
                    <a:pt x="149062" y="155282"/>
                  </a:lnTo>
                  <a:lnTo>
                    <a:pt x="141827" y="161381"/>
                  </a:lnTo>
                  <a:lnTo>
                    <a:pt x="134348" y="167479"/>
                  </a:lnTo>
                  <a:lnTo>
                    <a:pt x="126416" y="173280"/>
                  </a:lnTo>
                  <a:lnTo>
                    <a:pt x="117929" y="178627"/>
                  </a:lnTo>
                  <a:lnTo>
                    <a:pt x="108803" y="183370"/>
                  </a:lnTo>
                  <a:lnTo>
                    <a:pt x="97689" y="187756"/>
                  </a:lnTo>
                  <a:lnTo>
                    <a:pt x="80252" y="192170"/>
                  </a:lnTo>
                  <a:lnTo>
                    <a:pt x="49283" y="197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5367" y="706453"/>
              <a:ext cx="1263421" cy="51599"/>
            </a:xfrm>
            <a:custGeom>
              <a:avLst/>
              <a:gdLst/>
              <a:ahLst/>
              <a:cxnLst/>
              <a:rect l="0" t="0" r="0" b="0"/>
              <a:pathLst>
                <a:path w="1263421" h="51599">
                  <a:moveTo>
                    <a:pt x="1263420" y="9484"/>
                  </a:moveTo>
                  <a:lnTo>
                    <a:pt x="1251685" y="9484"/>
                  </a:lnTo>
                  <a:lnTo>
                    <a:pt x="1240556" y="9484"/>
                  </a:lnTo>
                  <a:lnTo>
                    <a:pt x="1228958" y="9484"/>
                  </a:lnTo>
                  <a:lnTo>
                    <a:pt x="1216796" y="9484"/>
                  </a:lnTo>
                  <a:lnTo>
                    <a:pt x="1204136" y="9484"/>
                  </a:lnTo>
                  <a:lnTo>
                    <a:pt x="1191085" y="9480"/>
                  </a:lnTo>
                  <a:lnTo>
                    <a:pt x="1177906" y="9307"/>
                  </a:lnTo>
                  <a:lnTo>
                    <a:pt x="1164989" y="8659"/>
                  </a:lnTo>
                  <a:lnTo>
                    <a:pt x="1152513" y="7410"/>
                  </a:lnTo>
                  <a:lnTo>
                    <a:pt x="1140001" y="5757"/>
                  </a:lnTo>
                  <a:lnTo>
                    <a:pt x="1126463" y="4109"/>
                  </a:lnTo>
                  <a:lnTo>
                    <a:pt x="1111421" y="2706"/>
                  </a:lnTo>
                  <a:lnTo>
                    <a:pt x="1094891" y="1614"/>
                  </a:lnTo>
                  <a:lnTo>
                    <a:pt x="1077113" y="806"/>
                  </a:lnTo>
                  <a:lnTo>
                    <a:pt x="1058366" y="232"/>
                  </a:lnTo>
                  <a:lnTo>
                    <a:pt x="1038744" y="0"/>
                  </a:lnTo>
                  <a:lnTo>
                    <a:pt x="1018141" y="369"/>
                  </a:lnTo>
                  <a:lnTo>
                    <a:pt x="996596" y="1426"/>
                  </a:lnTo>
                  <a:lnTo>
                    <a:pt x="974740" y="2949"/>
                  </a:lnTo>
                  <a:lnTo>
                    <a:pt x="953674" y="4510"/>
                  </a:lnTo>
                  <a:lnTo>
                    <a:pt x="933951" y="5853"/>
                  </a:lnTo>
                  <a:lnTo>
                    <a:pt x="915606" y="6907"/>
                  </a:lnTo>
                  <a:lnTo>
                    <a:pt x="898438" y="7688"/>
                  </a:lnTo>
                  <a:lnTo>
                    <a:pt x="882184" y="8248"/>
                  </a:lnTo>
                  <a:lnTo>
                    <a:pt x="866605" y="8642"/>
                  </a:lnTo>
                  <a:lnTo>
                    <a:pt x="851508" y="8913"/>
                  </a:lnTo>
                  <a:lnTo>
                    <a:pt x="836744" y="9099"/>
                  </a:lnTo>
                  <a:lnTo>
                    <a:pt x="822045" y="9225"/>
                  </a:lnTo>
                  <a:lnTo>
                    <a:pt x="807029" y="9310"/>
                  </a:lnTo>
                  <a:lnTo>
                    <a:pt x="791521" y="9372"/>
                  </a:lnTo>
                  <a:lnTo>
                    <a:pt x="775682" y="9584"/>
                  </a:lnTo>
                  <a:lnTo>
                    <a:pt x="759896" y="10258"/>
                  </a:lnTo>
                  <a:lnTo>
                    <a:pt x="744384" y="11524"/>
                  </a:lnTo>
                  <a:lnTo>
                    <a:pt x="729036" y="13188"/>
                  </a:lnTo>
                  <a:lnTo>
                    <a:pt x="713512" y="14844"/>
                  </a:lnTo>
                  <a:lnTo>
                    <a:pt x="697623" y="16252"/>
                  </a:lnTo>
                  <a:lnTo>
                    <a:pt x="681341" y="17348"/>
                  </a:lnTo>
                  <a:lnTo>
                    <a:pt x="664719" y="18159"/>
                  </a:lnTo>
                  <a:lnTo>
                    <a:pt x="647828" y="18738"/>
                  </a:lnTo>
                  <a:lnTo>
                    <a:pt x="630738" y="19144"/>
                  </a:lnTo>
                  <a:lnTo>
                    <a:pt x="613505" y="19424"/>
                  </a:lnTo>
                  <a:lnTo>
                    <a:pt x="596172" y="19616"/>
                  </a:lnTo>
                  <a:lnTo>
                    <a:pt x="578770" y="19746"/>
                  </a:lnTo>
                  <a:lnTo>
                    <a:pt x="561321" y="19834"/>
                  </a:lnTo>
                  <a:lnTo>
                    <a:pt x="543839" y="19893"/>
                  </a:lnTo>
                  <a:lnTo>
                    <a:pt x="526336" y="19933"/>
                  </a:lnTo>
                  <a:lnTo>
                    <a:pt x="508818" y="19959"/>
                  </a:lnTo>
                  <a:lnTo>
                    <a:pt x="491290" y="19977"/>
                  </a:lnTo>
                  <a:lnTo>
                    <a:pt x="473756" y="19989"/>
                  </a:lnTo>
                  <a:lnTo>
                    <a:pt x="456218" y="19997"/>
                  </a:lnTo>
                  <a:lnTo>
                    <a:pt x="438671" y="20002"/>
                  </a:lnTo>
                  <a:lnTo>
                    <a:pt x="420955" y="20006"/>
                  </a:lnTo>
                  <a:lnTo>
                    <a:pt x="402762" y="20008"/>
                  </a:lnTo>
                  <a:lnTo>
                    <a:pt x="383967" y="20014"/>
                  </a:lnTo>
                  <a:lnTo>
                    <a:pt x="364768" y="20188"/>
                  </a:lnTo>
                  <a:lnTo>
                    <a:pt x="345573" y="20837"/>
                  </a:lnTo>
                  <a:lnTo>
                    <a:pt x="326619" y="22086"/>
                  </a:lnTo>
                  <a:lnTo>
                    <a:pt x="307806" y="23739"/>
                  </a:lnTo>
                  <a:lnTo>
                    <a:pt x="288803" y="25388"/>
                  </a:lnTo>
                  <a:lnTo>
                    <a:pt x="269429" y="26795"/>
                  </a:lnTo>
                  <a:lnTo>
                    <a:pt x="249824" y="28061"/>
                  </a:lnTo>
                  <a:lnTo>
                    <a:pt x="230349" y="29517"/>
                  </a:lnTo>
                  <a:lnTo>
                    <a:pt x="211203" y="31344"/>
                  </a:lnTo>
                  <a:lnTo>
                    <a:pt x="192260" y="33402"/>
                  </a:lnTo>
                  <a:lnTo>
                    <a:pt x="173168" y="35329"/>
                  </a:lnTo>
                  <a:lnTo>
                    <a:pt x="153740" y="36928"/>
                  </a:lnTo>
                  <a:lnTo>
                    <a:pt x="134268" y="38323"/>
                  </a:lnTo>
                  <a:lnTo>
                    <a:pt x="115414" y="39867"/>
                  </a:lnTo>
                  <a:lnTo>
                    <a:pt x="97513" y="41753"/>
                  </a:lnTo>
                  <a:lnTo>
                    <a:pt x="80587" y="43860"/>
                  </a:lnTo>
                  <a:lnTo>
                    <a:pt x="62546" y="46041"/>
                  </a:lnTo>
                  <a:lnTo>
                    <a:pt x="38454" y="48493"/>
                  </a:lnTo>
                  <a:lnTo>
                    <a:pt x="0" y="51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37243" y="50536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3022" y="0"/>
                  </a:lnTo>
                  <a:lnTo>
                    <a:pt x="71893" y="0"/>
                  </a:lnTo>
                  <a:lnTo>
                    <a:pt x="60308" y="5"/>
                  </a:lnTo>
                  <a:lnTo>
                    <a:pt x="48592" y="207"/>
                  </a:lnTo>
                  <a:lnTo>
                    <a:pt x="36375" y="1108"/>
                  </a:lnTo>
                  <a:lnTo>
                    <a:pt x="21461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85663" y="274287"/>
              <a:ext cx="267519" cy="473237"/>
            </a:xfrm>
            <a:custGeom>
              <a:avLst/>
              <a:gdLst/>
              <a:ahLst/>
              <a:cxnLst/>
              <a:rect l="0" t="0" r="0" b="0"/>
              <a:pathLst>
                <a:path w="267519" h="473237">
                  <a:moveTo>
                    <a:pt x="14834" y="462707"/>
                  </a:moveTo>
                  <a:lnTo>
                    <a:pt x="11967" y="450838"/>
                  </a:lnTo>
                  <a:lnTo>
                    <a:pt x="9825" y="438429"/>
                  </a:lnTo>
                  <a:lnTo>
                    <a:pt x="8218" y="424247"/>
                  </a:lnTo>
                  <a:lnTo>
                    <a:pt x="6864" y="408711"/>
                  </a:lnTo>
                  <a:lnTo>
                    <a:pt x="5367" y="392715"/>
                  </a:lnTo>
                  <a:lnTo>
                    <a:pt x="3526" y="376837"/>
                  </a:lnTo>
                  <a:lnTo>
                    <a:pt x="1632" y="361462"/>
                  </a:lnTo>
                  <a:lnTo>
                    <a:pt x="348" y="346924"/>
                  </a:lnTo>
                  <a:lnTo>
                    <a:pt x="0" y="333294"/>
                  </a:lnTo>
                  <a:lnTo>
                    <a:pt x="429" y="320144"/>
                  </a:lnTo>
                  <a:lnTo>
                    <a:pt x="1181" y="306694"/>
                  </a:lnTo>
                  <a:lnTo>
                    <a:pt x="1946" y="292518"/>
                  </a:lnTo>
                  <a:lnTo>
                    <a:pt x="2595" y="277381"/>
                  </a:lnTo>
                  <a:lnTo>
                    <a:pt x="3096" y="261076"/>
                  </a:lnTo>
                  <a:lnTo>
                    <a:pt x="3470" y="243618"/>
                  </a:lnTo>
                  <a:lnTo>
                    <a:pt x="3906" y="225182"/>
                  </a:lnTo>
                  <a:lnTo>
                    <a:pt x="4739" y="205983"/>
                  </a:lnTo>
                  <a:lnTo>
                    <a:pt x="6114" y="186224"/>
                  </a:lnTo>
                  <a:lnTo>
                    <a:pt x="7853" y="166229"/>
                  </a:lnTo>
                  <a:lnTo>
                    <a:pt x="9560" y="146427"/>
                  </a:lnTo>
                  <a:lnTo>
                    <a:pt x="11007" y="127038"/>
                  </a:lnTo>
                  <a:lnTo>
                    <a:pt x="12300" y="108257"/>
                  </a:lnTo>
                  <a:lnTo>
                    <a:pt x="13774" y="90331"/>
                  </a:lnTo>
                  <a:lnTo>
                    <a:pt x="15617" y="73313"/>
                  </a:lnTo>
                  <a:lnTo>
                    <a:pt x="17856" y="57256"/>
                  </a:lnTo>
                  <a:lnTo>
                    <a:pt x="20437" y="42304"/>
                  </a:lnTo>
                  <a:lnTo>
                    <a:pt x="23297" y="28451"/>
                  </a:lnTo>
                  <a:lnTo>
                    <a:pt x="26693" y="16350"/>
                  </a:lnTo>
                  <a:lnTo>
                    <a:pt x="31183" y="7337"/>
                  </a:lnTo>
                  <a:lnTo>
                    <a:pt x="36975" y="1881"/>
                  </a:lnTo>
                  <a:lnTo>
                    <a:pt x="43644" y="0"/>
                  </a:lnTo>
                  <a:lnTo>
                    <a:pt x="50351" y="1687"/>
                  </a:lnTo>
                  <a:lnTo>
                    <a:pt x="56605" y="6568"/>
                  </a:lnTo>
                  <a:lnTo>
                    <a:pt x="62428" y="14198"/>
                  </a:lnTo>
                  <a:lnTo>
                    <a:pt x="68172" y="24260"/>
                  </a:lnTo>
                  <a:lnTo>
                    <a:pt x="74067" y="36342"/>
                  </a:lnTo>
                  <a:lnTo>
                    <a:pt x="80025" y="49668"/>
                  </a:lnTo>
                  <a:lnTo>
                    <a:pt x="85733" y="63217"/>
                  </a:lnTo>
                  <a:lnTo>
                    <a:pt x="91022" y="76397"/>
                  </a:lnTo>
                  <a:lnTo>
                    <a:pt x="95880" y="89024"/>
                  </a:lnTo>
                  <a:lnTo>
                    <a:pt x="100370" y="101118"/>
                  </a:lnTo>
                  <a:lnTo>
                    <a:pt x="104574" y="112773"/>
                  </a:lnTo>
                  <a:lnTo>
                    <a:pt x="108566" y="124093"/>
                  </a:lnTo>
                  <a:lnTo>
                    <a:pt x="112407" y="135169"/>
                  </a:lnTo>
                  <a:lnTo>
                    <a:pt x="116143" y="146073"/>
                  </a:lnTo>
                  <a:lnTo>
                    <a:pt x="119806" y="156857"/>
                  </a:lnTo>
                  <a:lnTo>
                    <a:pt x="123418" y="167558"/>
                  </a:lnTo>
                  <a:lnTo>
                    <a:pt x="126997" y="178202"/>
                  </a:lnTo>
                  <a:lnTo>
                    <a:pt x="130553" y="188809"/>
                  </a:lnTo>
                  <a:lnTo>
                    <a:pt x="134094" y="199390"/>
                  </a:lnTo>
                  <a:lnTo>
                    <a:pt x="137625" y="209953"/>
                  </a:lnTo>
                  <a:lnTo>
                    <a:pt x="141148" y="220505"/>
                  </a:lnTo>
                  <a:lnTo>
                    <a:pt x="144667" y="231049"/>
                  </a:lnTo>
                  <a:lnTo>
                    <a:pt x="148183" y="241588"/>
                  </a:lnTo>
                  <a:lnTo>
                    <a:pt x="151696" y="252123"/>
                  </a:lnTo>
                  <a:lnTo>
                    <a:pt x="155209" y="262657"/>
                  </a:lnTo>
                  <a:lnTo>
                    <a:pt x="158720" y="273188"/>
                  </a:lnTo>
                  <a:lnTo>
                    <a:pt x="162230" y="283719"/>
                  </a:lnTo>
                  <a:lnTo>
                    <a:pt x="165741" y="294249"/>
                  </a:lnTo>
                  <a:lnTo>
                    <a:pt x="169255" y="304778"/>
                  </a:lnTo>
                  <a:lnTo>
                    <a:pt x="172938" y="315307"/>
                  </a:lnTo>
                  <a:lnTo>
                    <a:pt x="177096" y="325836"/>
                  </a:lnTo>
                  <a:lnTo>
                    <a:pt x="181859" y="336369"/>
                  </a:lnTo>
                  <a:lnTo>
                    <a:pt x="187194" y="347071"/>
                  </a:lnTo>
                  <a:lnTo>
                    <a:pt x="193000" y="358248"/>
                  </a:lnTo>
                  <a:lnTo>
                    <a:pt x="199166" y="370025"/>
                  </a:lnTo>
                  <a:lnTo>
                    <a:pt x="205593" y="382206"/>
                  </a:lnTo>
                  <a:lnTo>
                    <a:pt x="212208" y="394383"/>
                  </a:lnTo>
                  <a:lnTo>
                    <a:pt x="218951" y="406310"/>
                  </a:lnTo>
                  <a:lnTo>
                    <a:pt x="225784" y="417758"/>
                  </a:lnTo>
                  <a:lnTo>
                    <a:pt x="232678" y="428446"/>
                  </a:lnTo>
                  <a:lnTo>
                    <a:pt x="239603" y="438291"/>
                  </a:lnTo>
                  <a:lnTo>
                    <a:pt x="246244" y="447082"/>
                  </a:lnTo>
                  <a:lnTo>
                    <a:pt x="252650" y="455254"/>
                  </a:lnTo>
                  <a:lnTo>
                    <a:pt x="259383" y="463525"/>
                  </a:lnTo>
                  <a:lnTo>
                    <a:pt x="267518" y="473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11026" y="623894"/>
              <a:ext cx="168456" cy="7816"/>
            </a:xfrm>
            <a:custGeom>
              <a:avLst/>
              <a:gdLst/>
              <a:ahLst/>
              <a:cxnLst/>
              <a:rect l="0" t="0" r="0" b="0"/>
              <a:pathLst>
                <a:path w="168456" h="7816">
                  <a:moveTo>
                    <a:pt x="168455" y="7815"/>
                  </a:moveTo>
                  <a:lnTo>
                    <a:pt x="159587" y="4949"/>
                  </a:lnTo>
                  <a:lnTo>
                    <a:pt x="150600" y="2807"/>
                  </a:lnTo>
                  <a:lnTo>
                    <a:pt x="140600" y="1208"/>
                  </a:lnTo>
                  <a:lnTo>
                    <a:pt x="129447" y="200"/>
                  </a:lnTo>
                  <a:lnTo>
                    <a:pt x="116987" y="0"/>
                  </a:lnTo>
                  <a:lnTo>
                    <a:pt x="103280" y="651"/>
                  </a:lnTo>
                  <a:lnTo>
                    <a:pt x="88690" y="1890"/>
                  </a:lnTo>
                  <a:lnTo>
                    <a:pt x="73760" y="3254"/>
                  </a:lnTo>
                  <a:lnTo>
                    <a:pt x="58854" y="4463"/>
                  </a:lnTo>
                  <a:lnTo>
                    <a:pt x="44714" y="5427"/>
                  </a:lnTo>
                  <a:lnTo>
                    <a:pt x="31161" y="6253"/>
                  </a:lnTo>
                  <a:lnTo>
                    <a:pt x="17010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7937" y="736994"/>
              <a:ext cx="58211" cy="168457"/>
            </a:xfrm>
            <a:custGeom>
              <a:avLst/>
              <a:gdLst/>
              <a:ahLst/>
              <a:cxnLst/>
              <a:rect l="0" t="0" r="0" b="0"/>
              <a:pathLst>
                <a:path w="58211" h="168457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32" y="19231"/>
                  </a:lnTo>
                  <a:lnTo>
                    <a:pt x="19626" y="26998"/>
                  </a:lnTo>
                  <a:lnTo>
                    <a:pt x="24288" y="34996"/>
                  </a:lnTo>
                  <a:lnTo>
                    <a:pt x="29398" y="42942"/>
                  </a:lnTo>
                  <a:lnTo>
                    <a:pt x="34803" y="50889"/>
                  </a:lnTo>
                  <a:lnTo>
                    <a:pt x="40127" y="59131"/>
                  </a:lnTo>
                  <a:lnTo>
                    <a:pt x="45147" y="67826"/>
                  </a:lnTo>
                  <a:lnTo>
                    <a:pt x="49653" y="77139"/>
                  </a:lnTo>
                  <a:lnTo>
                    <a:pt x="53373" y="87309"/>
                  </a:lnTo>
                  <a:lnTo>
                    <a:pt x="56233" y="98369"/>
                  </a:lnTo>
                  <a:lnTo>
                    <a:pt x="57999" y="109883"/>
                  </a:lnTo>
                  <a:lnTo>
                    <a:pt x="58210" y="121072"/>
                  </a:lnTo>
                  <a:lnTo>
                    <a:pt x="56759" y="131509"/>
                  </a:lnTo>
                  <a:lnTo>
                    <a:pt x="53762" y="140833"/>
                  </a:lnTo>
                  <a:lnTo>
                    <a:pt x="48882" y="149486"/>
                  </a:lnTo>
                  <a:lnTo>
                    <a:pt x="39457" y="15822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56871" y="515837"/>
              <a:ext cx="228021" cy="270306"/>
            </a:xfrm>
            <a:custGeom>
              <a:avLst/>
              <a:gdLst/>
              <a:ahLst/>
              <a:cxnLst/>
              <a:rect l="0" t="0" r="0" b="0"/>
              <a:pathLst>
                <a:path w="228021" h="270306">
                  <a:moveTo>
                    <a:pt x="112206" y="136929"/>
                  </a:moveTo>
                  <a:lnTo>
                    <a:pt x="115006" y="127994"/>
                  </a:lnTo>
                  <a:lnTo>
                    <a:pt x="116508" y="118367"/>
                  </a:lnTo>
                  <a:lnTo>
                    <a:pt x="116815" y="107080"/>
                  </a:lnTo>
                  <a:lnTo>
                    <a:pt x="116135" y="94412"/>
                  </a:lnTo>
                  <a:lnTo>
                    <a:pt x="114667" y="80933"/>
                  </a:lnTo>
                  <a:lnTo>
                    <a:pt x="112594" y="67065"/>
                  </a:lnTo>
                  <a:lnTo>
                    <a:pt x="109912" y="53202"/>
                  </a:lnTo>
                  <a:lnTo>
                    <a:pt x="106440" y="39759"/>
                  </a:lnTo>
                  <a:lnTo>
                    <a:pt x="102141" y="26934"/>
                  </a:lnTo>
                  <a:lnTo>
                    <a:pt x="96949" y="15530"/>
                  </a:lnTo>
                  <a:lnTo>
                    <a:pt x="90708" y="6986"/>
                  </a:lnTo>
                  <a:lnTo>
                    <a:pt x="83437" y="1842"/>
                  </a:lnTo>
                  <a:lnTo>
                    <a:pt x="75453" y="0"/>
                  </a:lnTo>
                  <a:lnTo>
                    <a:pt x="67255" y="1181"/>
                  </a:lnTo>
                  <a:lnTo>
                    <a:pt x="59156" y="4899"/>
                  </a:lnTo>
                  <a:lnTo>
                    <a:pt x="51433" y="10594"/>
                  </a:lnTo>
                  <a:lnTo>
                    <a:pt x="44398" y="17753"/>
                  </a:lnTo>
                  <a:lnTo>
                    <a:pt x="38152" y="25968"/>
                  </a:lnTo>
                  <a:lnTo>
                    <a:pt x="32618" y="35088"/>
                  </a:lnTo>
                  <a:lnTo>
                    <a:pt x="27660" y="45193"/>
                  </a:lnTo>
                  <a:lnTo>
                    <a:pt x="23135" y="56256"/>
                  </a:lnTo>
                  <a:lnTo>
                    <a:pt x="18924" y="68297"/>
                  </a:lnTo>
                  <a:lnTo>
                    <a:pt x="14935" y="81444"/>
                  </a:lnTo>
                  <a:lnTo>
                    <a:pt x="11104" y="95658"/>
                  </a:lnTo>
                  <a:lnTo>
                    <a:pt x="7547" y="110612"/>
                  </a:lnTo>
                  <a:lnTo>
                    <a:pt x="4538" y="125795"/>
                  </a:lnTo>
                  <a:lnTo>
                    <a:pt x="2187" y="140895"/>
                  </a:lnTo>
                  <a:lnTo>
                    <a:pt x="609" y="155796"/>
                  </a:lnTo>
                  <a:lnTo>
                    <a:pt x="0" y="170488"/>
                  </a:lnTo>
                  <a:lnTo>
                    <a:pt x="370" y="184995"/>
                  </a:lnTo>
                  <a:lnTo>
                    <a:pt x="1584" y="199196"/>
                  </a:lnTo>
                  <a:lnTo>
                    <a:pt x="3462" y="212819"/>
                  </a:lnTo>
                  <a:lnTo>
                    <a:pt x="5843" y="225755"/>
                  </a:lnTo>
                  <a:lnTo>
                    <a:pt x="8915" y="237730"/>
                  </a:lnTo>
                  <a:lnTo>
                    <a:pt x="13187" y="248249"/>
                  </a:lnTo>
                  <a:lnTo>
                    <a:pt x="18840" y="257161"/>
                  </a:lnTo>
                  <a:lnTo>
                    <a:pt x="25757" y="264144"/>
                  </a:lnTo>
                  <a:lnTo>
                    <a:pt x="33695" y="268562"/>
                  </a:lnTo>
                  <a:lnTo>
                    <a:pt x="42397" y="270305"/>
                  </a:lnTo>
                  <a:lnTo>
                    <a:pt x="51323" y="269543"/>
                  </a:lnTo>
                  <a:lnTo>
                    <a:pt x="59696" y="266457"/>
                  </a:lnTo>
                  <a:lnTo>
                    <a:pt x="67139" y="261381"/>
                  </a:lnTo>
                  <a:lnTo>
                    <a:pt x="73794" y="254569"/>
                  </a:lnTo>
                  <a:lnTo>
                    <a:pt x="80112" y="246111"/>
                  </a:lnTo>
                  <a:lnTo>
                    <a:pt x="86399" y="236204"/>
                  </a:lnTo>
                  <a:lnTo>
                    <a:pt x="92624" y="225130"/>
                  </a:lnTo>
                  <a:lnTo>
                    <a:pt x="98511" y="213174"/>
                  </a:lnTo>
                  <a:lnTo>
                    <a:pt x="103916" y="200572"/>
                  </a:lnTo>
                  <a:lnTo>
                    <a:pt x="108683" y="187347"/>
                  </a:lnTo>
                  <a:lnTo>
                    <a:pt x="112579" y="173331"/>
                  </a:lnTo>
                  <a:lnTo>
                    <a:pt x="115576" y="158611"/>
                  </a:lnTo>
                  <a:lnTo>
                    <a:pt x="118111" y="147418"/>
                  </a:lnTo>
                  <a:lnTo>
                    <a:pt x="120642" y="144469"/>
                  </a:lnTo>
                  <a:lnTo>
                    <a:pt x="123126" y="147375"/>
                  </a:lnTo>
                  <a:lnTo>
                    <a:pt x="125842" y="153607"/>
                  </a:lnTo>
                  <a:lnTo>
                    <a:pt x="129194" y="161679"/>
                  </a:lnTo>
                  <a:lnTo>
                    <a:pt x="133334" y="170771"/>
                  </a:lnTo>
                  <a:lnTo>
                    <a:pt x="138211" y="180274"/>
                  </a:lnTo>
                  <a:lnTo>
                    <a:pt x="143691" y="189636"/>
                  </a:lnTo>
                  <a:lnTo>
                    <a:pt x="149632" y="198586"/>
                  </a:lnTo>
                  <a:lnTo>
                    <a:pt x="156075" y="206915"/>
                  </a:lnTo>
                  <a:lnTo>
                    <a:pt x="163230" y="214370"/>
                  </a:lnTo>
                  <a:lnTo>
                    <a:pt x="171149" y="220902"/>
                  </a:lnTo>
                  <a:lnTo>
                    <a:pt x="179676" y="226477"/>
                  </a:lnTo>
                  <a:lnTo>
                    <a:pt x="189571" y="231529"/>
                  </a:lnTo>
                  <a:lnTo>
                    <a:pt x="203940" y="236503"/>
                  </a:lnTo>
                  <a:lnTo>
                    <a:pt x="228020" y="2422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98133" y="555116"/>
              <a:ext cx="186800" cy="223993"/>
            </a:xfrm>
            <a:custGeom>
              <a:avLst/>
              <a:gdLst/>
              <a:ahLst/>
              <a:cxnLst/>
              <a:rect l="0" t="0" r="0" b="0"/>
              <a:pathLst>
                <a:path w="186800" h="223993">
                  <a:moveTo>
                    <a:pt x="7815" y="13422"/>
                  </a:moveTo>
                  <a:lnTo>
                    <a:pt x="4948" y="22291"/>
                  </a:lnTo>
                  <a:lnTo>
                    <a:pt x="2806" y="31278"/>
                  </a:lnTo>
                  <a:lnTo>
                    <a:pt x="1207" y="41273"/>
                  </a:lnTo>
                  <a:lnTo>
                    <a:pt x="200" y="52254"/>
                  </a:lnTo>
                  <a:lnTo>
                    <a:pt x="0" y="64065"/>
                  </a:lnTo>
                  <a:lnTo>
                    <a:pt x="655" y="76523"/>
                  </a:lnTo>
                  <a:lnTo>
                    <a:pt x="2067" y="89461"/>
                  </a:lnTo>
                  <a:lnTo>
                    <a:pt x="4079" y="102742"/>
                  </a:lnTo>
                  <a:lnTo>
                    <a:pt x="6542" y="116264"/>
                  </a:lnTo>
                  <a:lnTo>
                    <a:pt x="9329" y="129952"/>
                  </a:lnTo>
                  <a:lnTo>
                    <a:pt x="12345" y="143754"/>
                  </a:lnTo>
                  <a:lnTo>
                    <a:pt x="15520" y="157629"/>
                  </a:lnTo>
                  <a:lnTo>
                    <a:pt x="18804" y="171387"/>
                  </a:lnTo>
                  <a:lnTo>
                    <a:pt x="22161" y="184706"/>
                  </a:lnTo>
                  <a:lnTo>
                    <a:pt x="25531" y="197375"/>
                  </a:lnTo>
                  <a:lnTo>
                    <a:pt x="27567" y="207033"/>
                  </a:lnTo>
                  <a:lnTo>
                    <a:pt x="27114" y="210474"/>
                  </a:lnTo>
                  <a:lnTo>
                    <a:pt x="25535" y="208256"/>
                  </a:lnTo>
                  <a:lnTo>
                    <a:pt x="23804" y="202008"/>
                  </a:lnTo>
                  <a:lnTo>
                    <a:pt x="22142" y="193243"/>
                  </a:lnTo>
                  <a:lnTo>
                    <a:pt x="20332" y="183201"/>
                  </a:lnTo>
                  <a:lnTo>
                    <a:pt x="18226" y="172614"/>
                  </a:lnTo>
                  <a:lnTo>
                    <a:pt x="15961" y="161683"/>
                  </a:lnTo>
                  <a:lnTo>
                    <a:pt x="13884" y="150256"/>
                  </a:lnTo>
                  <a:lnTo>
                    <a:pt x="12181" y="138263"/>
                  </a:lnTo>
                  <a:lnTo>
                    <a:pt x="10713" y="125914"/>
                  </a:lnTo>
                  <a:lnTo>
                    <a:pt x="9119" y="113614"/>
                  </a:lnTo>
                  <a:lnTo>
                    <a:pt x="7205" y="101594"/>
                  </a:lnTo>
                  <a:lnTo>
                    <a:pt x="5258" y="89911"/>
                  </a:lnTo>
                  <a:lnTo>
                    <a:pt x="3936" y="78532"/>
                  </a:lnTo>
                  <a:lnTo>
                    <a:pt x="3572" y="67397"/>
                  </a:lnTo>
                  <a:lnTo>
                    <a:pt x="4330" y="56443"/>
                  </a:lnTo>
                  <a:lnTo>
                    <a:pt x="6366" y="45622"/>
                  </a:lnTo>
                  <a:lnTo>
                    <a:pt x="9639" y="34907"/>
                  </a:lnTo>
                  <a:lnTo>
                    <a:pt x="14279" y="24761"/>
                  </a:lnTo>
                  <a:lnTo>
                    <a:pt x="20667" y="16086"/>
                  </a:lnTo>
                  <a:lnTo>
                    <a:pt x="28847" y="9260"/>
                  </a:lnTo>
                  <a:lnTo>
                    <a:pt x="38424" y="4340"/>
                  </a:lnTo>
                  <a:lnTo>
                    <a:pt x="48760" y="1321"/>
                  </a:lnTo>
                  <a:lnTo>
                    <a:pt x="59409" y="0"/>
                  </a:lnTo>
                  <a:lnTo>
                    <a:pt x="69980" y="213"/>
                  </a:lnTo>
                  <a:lnTo>
                    <a:pt x="80070" y="1934"/>
                  </a:lnTo>
                  <a:lnTo>
                    <a:pt x="89519" y="5021"/>
                  </a:lnTo>
                  <a:lnTo>
                    <a:pt x="98354" y="9548"/>
                  </a:lnTo>
                  <a:lnTo>
                    <a:pt x="106683" y="15867"/>
                  </a:lnTo>
                  <a:lnTo>
                    <a:pt x="114619" y="24004"/>
                  </a:lnTo>
                  <a:lnTo>
                    <a:pt x="122103" y="33553"/>
                  </a:lnTo>
                  <a:lnTo>
                    <a:pt x="128912" y="43872"/>
                  </a:lnTo>
                  <a:lnTo>
                    <a:pt x="134975" y="54519"/>
                  </a:lnTo>
                  <a:lnTo>
                    <a:pt x="140370" y="65428"/>
                  </a:lnTo>
                  <a:lnTo>
                    <a:pt x="145228" y="76810"/>
                  </a:lnTo>
                  <a:lnTo>
                    <a:pt x="149682" y="88762"/>
                  </a:lnTo>
                  <a:lnTo>
                    <a:pt x="153844" y="101247"/>
                  </a:lnTo>
                  <a:lnTo>
                    <a:pt x="157799" y="114166"/>
                  </a:lnTo>
                  <a:lnTo>
                    <a:pt x="161612" y="127414"/>
                  </a:lnTo>
                  <a:lnTo>
                    <a:pt x="165326" y="140734"/>
                  </a:lnTo>
                  <a:lnTo>
                    <a:pt x="168973" y="153751"/>
                  </a:lnTo>
                  <a:lnTo>
                    <a:pt x="172570" y="166273"/>
                  </a:lnTo>
                  <a:lnTo>
                    <a:pt x="175981" y="178038"/>
                  </a:lnTo>
                  <a:lnTo>
                    <a:pt x="179254" y="189878"/>
                  </a:lnTo>
                  <a:lnTo>
                    <a:pt x="182677" y="203949"/>
                  </a:lnTo>
                  <a:lnTo>
                    <a:pt x="186799" y="223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90217" y="779108"/>
              <a:ext cx="48435" cy="189514"/>
            </a:xfrm>
            <a:custGeom>
              <a:avLst/>
              <a:gdLst/>
              <a:ahLst/>
              <a:cxnLst/>
              <a:rect l="0" t="0" r="0" b="0"/>
              <a:pathLst>
                <a:path w="48435" h="189514">
                  <a:moveTo>
                    <a:pt x="0" y="0"/>
                  </a:moveTo>
                  <a:lnTo>
                    <a:pt x="5868" y="8802"/>
                  </a:lnTo>
                  <a:lnTo>
                    <a:pt x="11432" y="17148"/>
                  </a:lnTo>
                  <a:lnTo>
                    <a:pt x="17227" y="25847"/>
                  </a:lnTo>
                  <a:lnTo>
                    <a:pt x="23135" y="34968"/>
                  </a:lnTo>
                  <a:lnTo>
                    <a:pt x="28816" y="44463"/>
                  </a:lnTo>
                  <a:lnTo>
                    <a:pt x="34086" y="54260"/>
                  </a:lnTo>
                  <a:lnTo>
                    <a:pt x="38764" y="64446"/>
                  </a:lnTo>
                  <a:lnTo>
                    <a:pt x="42601" y="75269"/>
                  </a:lnTo>
                  <a:lnTo>
                    <a:pt x="45545" y="86808"/>
                  </a:lnTo>
                  <a:lnTo>
                    <a:pt x="47538" y="98998"/>
                  </a:lnTo>
                  <a:lnTo>
                    <a:pt x="48434" y="111712"/>
                  </a:lnTo>
                  <a:lnTo>
                    <a:pt x="48256" y="124808"/>
                  </a:lnTo>
                  <a:lnTo>
                    <a:pt x="46936" y="137763"/>
                  </a:lnTo>
                  <a:lnTo>
                    <a:pt x="43896" y="151055"/>
                  </a:lnTo>
                  <a:lnTo>
                    <a:pt x="36635" y="16696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79772" y="336911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8" y="46447"/>
                  </a:lnTo>
                  <a:lnTo>
                    <a:pt x="825" y="58458"/>
                  </a:lnTo>
                  <a:lnTo>
                    <a:pt x="2074" y="70279"/>
                  </a:lnTo>
                  <a:lnTo>
                    <a:pt x="3727" y="82497"/>
                  </a:lnTo>
                  <a:lnTo>
                    <a:pt x="5375" y="96359"/>
                  </a:lnTo>
                  <a:lnTo>
                    <a:pt x="6778" y="112427"/>
                  </a:lnTo>
                  <a:lnTo>
                    <a:pt x="7871" y="130456"/>
                  </a:lnTo>
                  <a:lnTo>
                    <a:pt x="8678" y="149780"/>
                  </a:lnTo>
                  <a:lnTo>
                    <a:pt x="9261" y="169846"/>
                  </a:lnTo>
                  <a:lnTo>
                    <a:pt x="9839" y="189996"/>
                  </a:lnTo>
                  <a:lnTo>
                    <a:pt x="10766" y="209430"/>
                  </a:lnTo>
                  <a:lnTo>
                    <a:pt x="12206" y="227796"/>
                  </a:lnTo>
                  <a:lnTo>
                    <a:pt x="13989" y="245430"/>
                  </a:lnTo>
                  <a:lnTo>
                    <a:pt x="15724" y="263119"/>
                  </a:lnTo>
                  <a:lnTo>
                    <a:pt x="17186" y="281320"/>
                  </a:lnTo>
                  <a:lnTo>
                    <a:pt x="18319" y="299990"/>
                  </a:lnTo>
                  <a:lnTo>
                    <a:pt x="19154" y="318764"/>
                  </a:lnTo>
                  <a:lnTo>
                    <a:pt x="19754" y="337395"/>
                  </a:lnTo>
                  <a:lnTo>
                    <a:pt x="20343" y="355636"/>
                  </a:lnTo>
                  <a:lnTo>
                    <a:pt x="21279" y="373184"/>
                  </a:lnTo>
                  <a:lnTo>
                    <a:pt x="22724" y="389937"/>
                  </a:lnTo>
                  <a:lnTo>
                    <a:pt x="24519" y="405754"/>
                  </a:lnTo>
                  <a:lnTo>
                    <a:pt x="26451" y="422119"/>
                  </a:lnTo>
                  <a:lnTo>
                    <a:pt x="28691" y="442706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53430" y="526424"/>
              <a:ext cx="294799" cy="73701"/>
            </a:xfrm>
            <a:custGeom>
              <a:avLst/>
              <a:gdLst/>
              <a:ahLst/>
              <a:cxnLst/>
              <a:rect l="0" t="0" r="0" b="0"/>
              <a:pathLst>
                <a:path w="294799" h="73701">
                  <a:moveTo>
                    <a:pt x="294798" y="0"/>
                  </a:moveTo>
                  <a:lnTo>
                    <a:pt x="283063" y="5801"/>
                  </a:lnTo>
                  <a:lnTo>
                    <a:pt x="271934" y="10725"/>
                  </a:lnTo>
                  <a:lnTo>
                    <a:pt x="260340" y="15228"/>
                  </a:lnTo>
                  <a:lnTo>
                    <a:pt x="248351" y="19449"/>
                  </a:lnTo>
                  <a:lnTo>
                    <a:pt x="236339" y="23462"/>
                  </a:lnTo>
                  <a:lnTo>
                    <a:pt x="224528" y="27324"/>
                  </a:lnTo>
                  <a:lnTo>
                    <a:pt x="212656" y="31076"/>
                  </a:lnTo>
                  <a:lnTo>
                    <a:pt x="200091" y="34752"/>
                  </a:lnTo>
                  <a:lnTo>
                    <a:pt x="186529" y="38374"/>
                  </a:lnTo>
                  <a:lnTo>
                    <a:pt x="172151" y="41959"/>
                  </a:lnTo>
                  <a:lnTo>
                    <a:pt x="157420" y="45520"/>
                  </a:lnTo>
                  <a:lnTo>
                    <a:pt x="142657" y="49059"/>
                  </a:lnTo>
                  <a:lnTo>
                    <a:pt x="127998" y="52419"/>
                  </a:lnTo>
                  <a:lnTo>
                    <a:pt x="113476" y="55296"/>
                  </a:lnTo>
                  <a:lnTo>
                    <a:pt x="99081" y="57567"/>
                  </a:lnTo>
                  <a:lnTo>
                    <a:pt x="84788" y="59430"/>
                  </a:lnTo>
                  <a:lnTo>
                    <a:pt x="70571" y="61296"/>
                  </a:lnTo>
                  <a:lnTo>
                    <a:pt x="56429" y="63402"/>
                  </a:lnTo>
                  <a:lnTo>
                    <a:pt x="42949" y="65657"/>
                  </a:lnTo>
                  <a:lnTo>
                    <a:pt x="29983" y="67956"/>
                  </a:lnTo>
                  <a:lnTo>
                    <a:pt x="16391" y="7050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06114" y="336911"/>
              <a:ext cx="473783" cy="416316"/>
            </a:xfrm>
            <a:custGeom>
              <a:avLst/>
              <a:gdLst/>
              <a:ahLst/>
              <a:cxnLst/>
              <a:rect l="0" t="0" r="0" b="0"/>
              <a:pathLst>
                <a:path w="473783" h="416316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2003" y="43069"/>
                  </a:lnTo>
                  <a:lnTo>
                    <a:pt x="3863" y="57925"/>
                  </a:lnTo>
                  <a:lnTo>
                    <a:pt x="6179" y="72453"/>
                  </a:lnTo>
                  <a:lnTo>
                    <a:pt x="8842" y="86272"/>
                  </a:lnTo>
                  <a:lnTo>
                    <a:pt x="11593" y="99483"/>
                  </a:lnTo>
                  <a:lnTo>
                    <a:pt x="14051" y="112495"/>
                  </a:lnTo>
                  <a:lnTo>
                    <a:pt x="16038" y="125589"/>
                  </a:lnTo>
                  <a:lnTo>
                    <a:pt x="17709" y="139198"/>
                  </a:lnTo>
                  <a:lnTo>
                    <a:pt x="19446" y="153945"/>
                  </a:lnTo>
                  <a:lnTo>
                    <a:pt x="21463" y="170062"/>
                  </a:lnTo>
                  <a:lnTo>
                    <a:pt x="23651" y="187449"/>
                  </a:lnTo>
                  <a:lnTo>
                    <a:pt x="25666" y="205870"/>
                  </a:lnTo>
                  <a:lnTo>
                    <a:pt x="27319" y="225071"/>
                  </a:lnTo>
                  <a:lnTo>
                    <a:pt x="28581" y="244675"/>
                  </a:lnTo>
                  <a:lnTo>
                    <a:pt x="29504" y="264207"/>
                  </a:lnTo>
                  <a:lnTo>
                    <a:pt x="30159" y="283410"/>
                  </a:lnTo>
                  <a:lnTo>
                    <a:pt x="30615" y="302066"/>
                  </a:lnTo>
                  <a:lnTo>
                    <a:pt x="30929" y="319907"/>
                  </a:lnTo>
                  <a:lnTo>
                    <a:pt x="31143" y="336873"/>
                  </a:lnTo>
                  <a:lnTo>
                    <a:pt x="31288" y="353064"/>
                  </a:lnTo>
                  <a:lnTo>
                    <a:pt x="31386" y="368638"/>
                  </a:lnTo>
                  <a:lnTo>
                    <a:pt x="31452" y="383654"/>
                  </a:lnTo>
                  <a:lnTo>
                    <a:pt x="31499" y="394839"/>
                  </a:lnTo>
                  <a:lnTo>
                    <a:pt x="31534" y="398129"/>
                  </a:lnTo>
                  <a:lnTo>
                    <a:pt x="31556" y="395074"/>
                  </a:lnTo>
                  <a:lnTo>
                    <a:pt x="31569" y="387910"/>
                  </a:lnTo>
                  <a:lnTo>
                    <a:pt x="31576" y="378199"/>
                  </a:lnTo>
                  <a:lnTo>
                    <a:pt x="31584" y="366916"/>
                  </a:lnTo>
                  <a:lnTo>
                    <a:pt x="31759" y="354816"/>
                  </a:lnTo>
                  <a:lnTo>
                    <a:pt x="32409" y="342570"/>
                  </a:lnTo>
                  <a:lnTo>
                    <a:pt x="33663" y="330526"/>
                  </a:lnTo>
                  <a:lnTo>
                    <a:pt x="35489" y="318629"/>
                  </a:lnTo>
                  <a:lnTo>
                    <a:pt x="37786" y="306561"/>
                  </a:lnTo>
                  <a:lnTo>
                    <a:pt x="40451" y="294152"/>
                  </a:lnTo>
                  <a:lnTo>
                    <a:pt x="43716" y="281866"/>
                  </a:lnTo>
                  <a:lnTo>
                    <a:pt x="48117" y="270674"/>
                  </a:lnTo>
                  <a:lnTo>
                    <a:pt x="53853" y="261054"/>
                  </a:lnTo>
                  <a:lnTo>
                    <a:pt x="60654" y="253630"/>
                  </a:lnTo>
                  <a:lnTo>
                    <a:pt x="67983" y="249382"/>
                  </a:lnTo>
                  <a:lnTo>
                    <a:pt x="75467" y="248530"/>
                  </a:lnTo>
                  <a:lnTo>
                    <a:pt x="82931" y="250518"/>
                  </a:lnTo>
                  <a:lnTo>
                    <a:pt x="90315" y="254427"/>
                  </a:lnTo>
                  <a:lnTo>
                    <a:pt x="97607" y="259535"/>
                  </a:lnTo>
                  <a:lnTo>
                    <a:pt x="104655" y="265704"/>
                  </a:lnTo>
                  <a:lnTo>
                    <a:pt x="111168" y="273265"/>
                  </a:lnTo>
                  <a:lnTo>
                    <a:pt x="117033" y="282304"/>
                  </a:lnTo>
                  <a:lnTo>
                    <a:pt x="122295" y="292491"/>
                  </a:lnTo>
                  <a:lnTo>
                    <a:pt x="127064" y="303253"/>
                  </a:lnTo>
                  <a:lnTo>
                    <a:pt x="131458" y="314204"/>
                  </a:lnTo>
                  <a:lnTo>
                    <a:pt x="135580" y="325320"/>
                  </a:lnTo>
                  <a:lnTo>
                    <a:pt x="139509" y="336843"/>
                  </a:lnTo>
                  <a:lnTo>
                    <a:pt x="143299" y="348889"/>
                  </a:lnTo>
                  <a:lnTo>
                    <a:pt x="146828" y="361437"/>
                  </a:lnTo>
                  <a:lnTo>
                    <a:pt x="149820" y="374399"/>
                  </a:lnTo>
                  <a:lnTo>
                    <a:pt x="152176" y="387590"/>
                  </a:lnTo>
                  <a:lnTo>
                    <a:pt x="154404" y="397768"/>
                  </a:lnTo>
                  <a:lnTo>
                    <a:pt x="157216" y="401327"/>
                  </a:lnTo>
                  <a:lnTo>
                    <a:pt x="160708" y="400117"/>
                  </a:lnTo>
                  <a:lnTo>
                    <a:pt x="164767" y="396052"/>
                  </a:lnTo>
                  <a:lnTo>
                    <a:pt x="169042" y="390071"/>
                  </a:lnTo>
                  <a:lnTo>
                    <a:pt x="173298" y="382730"/>
                  </a:lnTo>
                  <a:lnTo>
                    <a:pt x="177762" y="374745"/>
                  </a:lnTo>
                  <a:lnTo>
                    <a:pt x="183035" y="367018"/>
                  </a:lnTo>
                  <a:lnTo>
                    <a:pt x="189392" y="360020"/>
                  </a:lnTo>
                  <a:lnTo>
                    <a:pt x="196795" y="353835"/>
                  </a:lnTo>
                  <a:lnTo>
                    <a:pt x="205066" y="348367"/>
                  </a:lnTo>
                  <a:lnTo>
                    <a:pt x="214008" y="343468"/>
                  </a:lnTo>
                  <a:lnTo>
                    <a:pt x="223606" y="339159"/>
                  </a:lnTo>
                  <a:lnTo>
                    <a:pt x="234026" y="335629"/>
                  </a:lnTo>
                  <a:lnTo>
                    <a:pt x="245293" y="332916"/>
                  </a:lnTo>
                  <a:lnTo>
                    <a:pt x="257299" y="330922"/>
                  </a:lnTo>
                  <a:lnTo>
                    <a:pt x="269889" y="329500"/>
                  </a:lnTo>
                  <a:lnTo>
                    <a:pt x="282912" y="328497"/>
                  </a:lnTo>
                  <a:lnTo>
                    <a:pt x="296080" y="327466"/>
                  </a:lnTo>
                  <a:lnTo>
                    <a:pt x="308994" y="325701"/>
                  </a:lnTo>
                  <a:lnTo>
                    <a:pt x="321447" y="322868"/>
                  </a:lnTo>
                  <a:lnTo>
                    <a:pt x="333096" y="318657"/>
                  </a:lnTo>
                  <a:lnTo>
                    <a:pt x="343394" y="312623"/>
                  </a:lnTo>
                  <a:lnTo>
                    <a:pt x="352158" y="304708"/>
                  </a:lnTo>
                  <a:lnTo>
                    <a:pt x="359042" y="295155"/>
                  </a:lnTo>
                  <a:lnTo>
                    <a:pt x="363393" y="284310"/>
                  </a:lnTo>
                  <a:lnTo>
                    <a:pt x="365096" y="272509"/>
                  </a:lnTo>
                  <a:lnTo>
                    <a:pt x="364478" y="260353"/>
                  </a:lnTo>
                  <a:lnTo>
                    <a:pt x="362021" y="248659"/>
                  </a:lnTo>
                  <a:lnTo>
                    <a:pt x="358184" y="237843"/>
                  </a:lnTo>
                  <a:lnTo>
                    <a:pt x="353188" y="228108"/>
                  </a:lnTo>
                  <a:lnTo>
                    <a:pt x="347021" y="219635"/>
                  </a:lnTo>
                  <a:lnTo>
                    <a:pt x="339765" y="212388"/>
                  </a:lnTo>
                  <a:lnTo>
                    <a:pt x="331608" y="206503"/>
                  </a:lnTo>
                  <a:lnTo>
                    <a:pt x="322754" y="202364"/>
                  </a:lnTo>
                  <a:lnTo>
                    <a:pt x="313394" y="200026"/>
                  </a:lnTo>
                  <a:lnTo>
                    <a:pt x="303838" y="199420"/>
                  </a:lnTo>
                  <a:lnTo>
                    <a:pt x="294502" y="200525"/>
                  </a:lnTo>
                  <a:lnTo>
                    <a:pt x="285595" y="203165"/>
                  </a:lnTo>
                  <a:lnTo>
                    <a:pt x="277140" y="207377"/>
                  </a:lnTo>
                  <a:lnTo>
                    <a:pt x="269075" y="213477"/>
                  </a:lnTo>
                  <a:lnTo>
                    <a:pt x="261319" y="221469"/>
                  </a:lnTo>
                  <a:lnTo>
                    <a:pt x="253957" y="231089"/>
                  </a:lnTo>
                  <a:lnTo>
                    <a:pt x="247231" y="241987"/>
                  </a:lnTo>
                  <a:lnTo>
                    <a:pt x="241228" y="253836"/>
                  </a:lnTo>
                  <a:lnTo>
                    <a:pt x="236044" y="266366"/>
                  </a:lnTo>
                  <a:lnTo>
                    <a:pt x="231859" y="279376"/>
                  </a:lnTo>
                  <a:lnTo>
                    <a:pt x="228680" y="292717"/>
                  </a:lnTo>
                  <a:lnTo>
                    <a:pt x="226528" y="306284"/>
                  </a:lnTo>
                  <a:lnTo>
                    <a:pt x="225524" y="320006"/>
                  </a:lnTo>
                  <a:lnTo>
                    <a:pt x="225631" y="333822"/>
                  </a:lnTo>
                  <a:lnTo>
                    <a:pt x="226837" y="347373"/>
                  </a:lnTo>
                  <a:lnTo>
                    <a:pt x="229241" y="360019"/>
                  </a:lnTo>
                  <a:lnTo>
                    <a:pt x="232789" y="371482"/>
                  </a:lnTo>
                  <a:lnTo>
                    <a:pt x="237458" y="381654"/>
                  </a:lnTo>
                  <a:lnTo>
                    <a:pt x="243341" y="390422"/>
                  </a:lnTo>
                  <a:lnTo>
                    <a:pt x="250382" y="397871"/>
                  </a:lnTo>
                  <a:lnTo>
                    <a:pt x="258721" y="404062"/>
                  </a:lnTo>
                  <a:lnTo>
                    <a:pt x="268753" y="408937"/>
                  </a:lnTo>
                  <a:lnTo>
                    <a:pt x="280540" y="412588"/>
                  </a:lnTo>
                  <a:lnTo>
                    <a:pt x="293864" y="415059"/>
                  </a:lnTo>
                  <a:lnTo>
                    <a:pt x="308402" y="416277"/>
                  </a:lnTo>
                  <a:lnTo>
                    <a:pt x="323848" y="416315"/>
                  </a:lnTo>
                  <a:lnTo>
                    <a:pt x="339946" y="415206"/>
                  </a:lnTo>
                  <a:lnTo>
                    <a:pt x="356505" y="412866"/>
                  </a:lnTo>
                  <a:lnTo>
                    <a:pt x="373373" y="409372"/>
                  </a:lnTo>
                  <a:lnTo>
                    <a:pt x="390121" y="405077"/>
                  </a:lnTo>
                  <a:lnTo>
                    <a:pt x="406067" y="400510"/>
                  </a:lnTo>
                  <a:lnTo>
                    <a:pt x="420890" y="396002"/>
                  </a:lnTo>
                  <a:lnTo>
                    <a:pt x="434175" y="391828"/>
                  </a:lnTo>
                  <a:lnTo>
                    <a:pt x="446539" y="387886"/>
                  </a:lnTo>
                  <a:lnTo>
                    <a:pt x="459065" y="383835"/>
                  </a:lnTo>
                  <a:lnTo>
                    <a:pt x="47378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36911" y="1741494"/>
            <a:ext cx="3621805" cy="764289"/>
            <a:chOff x="336911" y="1741494"/>
            <a:chExt cx="3621805" cy="764289"/>
          </a:xfrm>
        </p:grpSpPr>
        <p:sp>
          <p:nvSpPr>
            <p:cNvPr id="25" name="Freeform 24"/>
            <p:cNvSpPr/>
            <p:nvPr/>
          </p:nvSpPr>
          <p:spPr>
            <a:xfrm>
              <a:off x="473782" y="1884601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421140"/>
                  </a:moveTo>
                  <a:lnTo>
                    <a:pt x="10528" y="409404"/>
                  </a:lnTo>
                  <a:lnTo>
                    <a:pt x="10528" y="398275"/>
                  </a:lnTo>
                  <a:lnTo>
                    <a:pt x="10528" y="386677"/>
                  </a:lnTo>
                  <a:lnTo>
                    <a:pt x="10528" y="374516"/>
                  </a:lnTo>
                  <a:lnTo>
                    <a:pt x="10528" y="361856"/>
                  </a:lnTo>
                  <a:lnTo>
                    <a:pt x="10528" y="348796"/>
                  </a:lnTo>
                  <a:lnTo>
                    <a:pt x="10528" y="335271"/>
                  </a:lnTo>
                  <a:lnTo>
                    <a:pt x="10528" y="321057"/>
                  </a:lnTo>
                  <a:lnTo>
                    <a:pt x="10524" y="306098"/>
                  </a:lnTo>
                  <a:lnTo>
                    <a:pt x="10351" y="290799"/>
                  </a:lnTo>
                  <a:lnTo>
                    <a:pt x="9703" y="275909"/>
                  </a:lnTo>
                  <a:lnTo>
                    <a:pt x="8454" y="261817"/>
                  </a:lnTo>
                  <a:lnTo>
                    <a:pt x="6801" y="248405"/>
                  </a:lnTo>
                  <a:lnTo>
                    <a:pt x="5153" y="235252"/>
                  </a:lnTo>
                  <a:lnTo>
                    <a:pt x="3750" y="222064"/>
                  </a:lnTo>
                  <a:lnTo>
                    <a:pt x="2658" y="208561"/>
                  </a:lnTo>
                  <a:lnTo>
                    <a:pt x="1850" y="194417"/>
                  </a:lnTo>
                  <a:lnTo>
                    <a:pt x="1271" y="179526"/>
                  </a:lnTo>
                  <a:lnTo>
                    <a:pt x="867" y="164116"/>
                  </a:lnTo>
                  <a:lnTo>
                    <a:pt x="587" y="148626"/>
                  </a:lnTo>
                  <a:lnTo>
                    <a:pt x="396" y="133320"/>
                  </a:lnTo>
                  <a:lnTo>
                    <a:pt x="266" y="118281"/>
                  </a:lnTo>
                  <a:lnTo>
                    <a:pt x="179" y="103497"/>
                  </a:lnTo>
                  <a:lnTo>
                    <a:pt x="120" y="88928"/>
                  </a:lnTo>
                  <a:lnTo>
                    <a:pt x="80" y="74550"/>
                  </a:lnTo>
                  <a:lnTo>
                    <a:pt x="49" y="58643"/>
                  </a:lnTo>
                  <a:lnTo>
                    <a:pt x="24" y="364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6911" y="1832550"/>
              <a:ext cx="450886" cy="571789"/>
            </a:xfrm>
            <a:custGeom>
              <a:avLst/>
              <a:gdLst/>
              <a:ahLst/>
              <a:cxnLst/>
              <a:rect l="0" t="0" r="0" b="0"/>
              <a:pathLst>
                <a:path w="450886" h="571789">
                  <a:moveTo>
                    <a:pt x="0" y="62579"/>
                  </a:moveTo>
                  <a:lnTo>
                    <a:pt x="3135" y="53912"/>
                  </a:lnTo>
                  <a:lnTo>
                    <a:pt x="7838" y="46846"/>
                  </a:lnTo>
                  <a:lnTo>
                    <a:pt x="14627" y="40740"/>
                  </a:lnTo>
                  <a:lnTo>
                    <a:pt x="23247" y="35339"/>
                  </a:lnTo>
                  <a:lnTo>
                    <a:pt x="33361" y="30476"/>
                  </a:lnTo>
                  <a:lnTo>
                    <a:pt x="44620" y="26017"/>
                  </a:lnTo>
                  <a:lnTo>
                    <a:pt x="56556" y="21851"/>
                  </a:lnTo>
                  <a:lnTo>
                    <a:pt x="68621" y="17891"/>
                  </a:lnTo>
                  <a:lnTo>
                    <a:pt x="80507" y="14080"/>
                  </a:lnTo>
                  <a:lnTo>
                    <a:pt x="92281" y="10536"/>
                  </a:lnTo>
                  <a:lnTo>
                    <a:pt x="104258" y="7536"/>
                  </a:lnTo>
                  <a:lnTo>
                    <a:pt x="116616" y="5186"/>
                  </a:lnTo>
                  <a:lnTo>
                    <a:pt x="129375" y="3439"/>
                  </a:lnTo>
                  <a:lnTo>
                    <a:pt x="142481" y="2184"/>
                  </a:lnTo>
                  <a:lnTo>
                    <a:pt x="155857" y="1302"/>
                  </a:lnTo>
                  <a:lnTo>
                    <a:pt x="169435" y="692"/>
                  </a:lnTo>
                  <a:lnTo>
                    <a:pt x="183156" y="275"/>
                  </a:lnTo>
                  <a:lnTo>
                    <a:pt x="196978" y="0"/>
                  </a:lnTo>
                  <a:lnTo>
                    <a:pt x="210870" y="154"/>
                  </a:lnTo>
                  <a:lnTo>
                    <a:pt x="224809" y="1321"/>
                  </a:lnTo>
                  <a:lnTo>
                    <a:pt x="238781" y="3741"/>
                  </a:lnTo>
                  <a:lnTo>
                    <a:pt x="252774" y="7334"/>
                  </a:lnTo>
                  <a:lnTo>
                    <a:pt x="266782" y="11888"/>
                  </a:lnTo>
                  <a:lnTo>
                    <a:pt x="280796" y="17174"/>
                  </a:lnTo>
                  <a:lnTo>
                    <a:pt x="294648" y="22994"/>
                  </a:lnTo>
                  <a:lnTo>
                    <a:pt x="308028" y="29191"/>
                  </a:lnTo>
                  <a:lnTo>
                    <a:pt x="320807" y="35656"/>
                  </a:lnTo>
                  <a:lnTo>
                    <a:pt x="333016" y="42470"/>
                  </a:lnTo>
                  <a:lnTo>
                    <a:pt x="344755" y="49883"/>
                  </a:lnTo>
                  <a:lnTo>
                    <a:pt x="356130" y="57984"/>
                  </a:lnTo>
                  <a:lnTo>
                    <a:pt x="367076" y="66714"/>
                  </a:lnTo>
                  <a:lnTo>
                    <a:pt x="377360" y="75953"/>
                  </a:lnTo>
                  <a:lnTo>
                    <a:pt x="386911" y="85577"/>
                  </a:lnTo>
                  <a:lnTo>
                    <a:pt x="395799" y="95480"/>
                  </a:lnTo>
                  <a:lnTo>
                    <a:pt x="404157" y="105581"/>
                  </a:lnTo>
                  <a:lnTo>
                    <a:pt x="412109" y="115828"/>
                  </a:lnTo>
                  <a:lnTo>
                    <a:pt x="419602" y="126506"/>
                  </a:lnTo>
                  <a:lnTo>
                    <a:pt x="426416" y="138198"/>
                  </a:lnTo>
                  <a:lnTo>
                    <a:pt x="432478" y="151140"/>
                  </a:lnTo>
                  <a:lnTo>
                    <a:pt x="437701" y="165087"/>
                  </a:lnTo>
                  <a:lnTo>
                    <a:pt x="441912" y="179520"/>
                  </a:lnTo>
                  <a:lnTo>
                    <a:pt x="445114" y="194081"/>
                  </a:lnTo>
                  <a:lnTo>
                    <a:pt x="447451" y="208603"/>
                  </a:lnTo>
                  <a:lnTo>
                    <a:pt x="449110" y="223032"/>
                  </a:lnTo>
                  <a:lnTo>
                    <a:pt x="450262" y="237365"/>
                  </a:lnTo>
                  <a:lnTo>
                    <a:pt x="450885" y="251616"/>
                  </a:lnTo>
                  <a:lnTo>
                    <a:pt x="450779" y="265805"/>
                  </a:lnTo>
                  <a:lnTo>
                    <a:pt x="449894" y="279952"/>
                  </a:lnTo>
                  <a:lnTo>
                    <a:pt x="448316" y="294234"/>
                  </a:lnTo>
                  <a:lnTo>
                    <a:pt x="446187" y="308969"/>
                  </a:lnTo>
                  <a:lnTo>
                    <a:pt x="443638" y="324289"/>
                  </a:lnTo>
                  <a:lnTo>
                    <a:pt x="440622" y="340002"/>
                  </a:lnTo>
                  <a:lnTo>
                    <a:pt x="436919" y="355703"/>
                  </a:lnTo>
                  <a:lnTo>
                    <a:pt x="432466" y="371149"/>
                  </a:lnTo>
                  <a:lnTo>
                    <a:pt x="427339" y="386114"/>
                  </a:lnTo>
                  <a:lnTo>
                    <a:pt x="421674" y="400316"/>
                  </a:lnTo>
                  <a:lnTo>
                    <a:pt x="415602" y="413677"/>
                  </a:lnTo>
                  <a:lnTo>
                    <a:pt x="409238" y="426124"/>
                  </a:lnTo>
                  <a:lnTo>
                    <a:pt x="402666" y="437498"/>
                  </a:lnTo>
                  <a:lnTo>
                    <a:pt x="395946" y="447819"/>
                  </a:lnTo>
                  <a:lnTo>
                    <a:pt x="388959" y="457243"/>
                  </a:lnTo>
                  <a:lnTo>
                    <a:pt x="381430" y="465968"/>
                  </a:lnTo>
                  <a:lnTo>
                    <a:pt x="373251" y="474175"/>
                  </a:lnTo>
                  <a:lnTo>
                    <a:pt x="364468" y="482012"/>
                  </a:lnTo>
                  <a:lnTo>
                    <a:pt x="355194" y="489588"/>
                  </a:lnTo>
                  <a:lnTo>
                    <a:pt x="345538" y="496989"/>
                  </a:lnTo>
                  <a:lnTo>
                    <a:pt x="335273" y="504435"/>
                  </a:lnTo>
                  <a:lnTo>
                    <a:pt x="323866" y="512274"/>
                  </a:lnTo>
                  <a:lnTo>
                    <a:pt x="311119" y="520652"/>
                  </a:lnTo>
                  <a:lnTo>
                    <a:pt x="297304" y="529228"/>
                  </a:lnTo>
                  <a:lnTo>
                    <a:pt x="282960" y="537298"/>
                  </a:lnTo>
                  <a:lnTo>
                    <a:pt x="268460" y="544497"/>
                  </a:lnTo>
                  <a:lnTo>
                    <a:pt x="253978" y="550633"/>
                  </a:lnTo>
                  <a:lnTo>
                    <a:pt x="239576" y="555530"/>
                  </a:lnTo>
                  <a:lnTo>
                    <a:pt x="225261" y="559233"/>
                  </a:lnTo>
                  <a:lnTo>
                    <a:pt x="211022" y="562093"/>
                  </a:lnTo>
                  <a:lnTo>
                    <a:pt x="196842" y="564643"/>
                  </a:lnTo>
                  <a:lnTo>
                    <a:pt x="182705" y="567210"/>
                  </a:lnTo>
                  <a:lnTo>
                    <a:pt x="168598" y="569599"/>
                  </a:lnTo>
                  <a:lnTo>
                    <a:pt x="154514" y="571219"/>
                  </a:lnTo>
                  <a:lnTo>
                    <a:pt x="140445" y="571788"/>
                  </a:lnTo>
                  <a:lnTo>
                    <a:pt x="126385" y="571338"/>
                  </a:lnTo>
                  <a:lnTo>
                    <a:pt x="112333" y="570040"/>
                  </a:lnTo>
                  <a:lnTo>
                    <a:pt x="98295" y="568085"/>
                  </a:lnTo>
                  <a:lnTo>
                    <a:pt x="84596" y="565484"/>
                  </a:lnTo>
                  <a:lnTo>
                    <a:pt x="71850" y="562068"/>
                  </a:lnTo>
                  <a:lnTo>
                    <a:pt x="60325" y="557819"/>
                  </a:lnTo>
                  <a:lnTo>
                    <a:pt x="50250" y="553151"/>
                  </a:lnTo>
                  <a:lnTo>
                    <a:pt x="41003" y="548367"/>
                  </a:lnTo>
                  <a:lnTo>
                    <a:pt x="31773" y="543048"/>
                  </a:lnTo>
                  <a:lnTo>
                    <a:pt x="21057" y="536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58605" y="2104635"/>
              <a:ext cx="183717" cy="237245"/>
            </a:xfrm>
            <a:custGeom>
              <a:avLst/>
              <a:gdLst/>
              <a:ahLst/>
              <a:cxnLst/>
              <a:rect l="0" t="0" r="0" b="0"/>
              <a:pathLst>
                <a:path w="183717" h="237245">
                  <a:moveTo>
                    <a:pt x="15260" y="106349"/>
                  </a:moveTo>
                  <a:lnTo>
                    <a:pt x="24061" y="103415"/>
                  </a:lnTo>
                  <a:lnTo>
                    <a:pt x="32408" y="100633"/>
                  </a:lnTo>
                  <a:lnTo>
                    <a:pt x="41107" y="97734"/>
                  </a:lnTo>
                  <a:lnTo>
                    <a:pt x="50227" y="94693"/>
                  </a:lnTo>
                  <a:lnTo>
                    <a:pt x="59722" y="91528"/>
                  </a:lnTo>
                  <a:lnTo>
                    <a:pt x="69510" y="88260"/>
                  </a:lnTo>
                  <a:lnTo>
                    <a:pt x="79351" y="84749"/>
                  </a:lnTo>
                  <a:lnTo>
                    <a:pt x="88877" y="80709"/>
                  </a:lnTo>
                  <a:lnTo>
                    <a:pt x="97905" y="76022"/>
                  </a:lnTo>
                  <a:lnTo>
                    <a:pt x="106271" y="70570"/>
                  </a:lnTo>
                  <a:lnTo>
                    <a:pt x="113744" y="64152"/>
                  </a:lnTo>
                  <a:lnTo>
                    <a:pt x="120275" y="56763"/>
                  </a:lnTo>
                  <a:lnTo>
                    <a:pt x="125491" y="48699"/>
                  </a:lnTo>
                  <a:lnTo>
                    <a:pt x="128640" y="40448"/>
                  </a:lnTo>
                  <a:lnTo>
                    <a:pt x="129491" y="32314"/>
                  </a:lnTo>
                  <a:lnTo>
                    <a:pt x="128114" y="24566"/>
                  </a:lnTo>
                  <a:lnTo>
                    <a:pt x="124606" y="17516"/>
                  </a:lnTo>
                  <a:lnTo>
                    <a:pt x="119247" y="11268"/>
                  </a:lnTo>
                  <a:lnTo>
                    <a:pt x="112415" y="6073"/>
                  </a:lnTo>
                  <a:lnTo>
                    <a:pt x="104474" y="2407"/>
                  </a:lnTo>
                  <a:lnTo>
                    <a:pt x="95738" y="390"/>
                  </a:lnTo>
                  <a:lnTo>
                    <a:pt x="86604" y="0"/>
                  </a:lnTo>
                  <a:lnTo>
                    <a:pt x="77554" y="1251"/>
                  </a:lnTo>
                  <a:lnTo>
                    <a:pt x="68839" y="3985"/>
                  </a:lnTo>
                  <a:lnTo>
                    <a:pt x="60513" y="8090"/>
                  </a:lnTo>
                  <a:lnTo>
                    <a:pt x="52535" y="13585"/>
                  </a:lnTo>
                  <a:lnTo>
                    <a:pt x="44832" y="20353"/>
                  </a:lnTo>
                  <a:lnTo>
                    <a:pt x="37335" y="28167"/>
                  </a:lnTo>
                  <a:lnTo>
                    <a:pt x="29987" y="36782"/>
                  </a:lnTo>
                  <a:lnTo>
                    <a:pt x="22753" y="45988"/>
                  </a:lnTo>
                  <a:lnTo>
                    <a:pt x="15927" y="55779"/>
                  </a:lnTo>
                  <a:lnTo>
                    <a:pt x="10102" y="66336"/>
                  </a:lnTo>
                  <a:lnTo>
                    <a:pt x="5525" y="77699"/>
                  </a:lnTo>
                  <a:lnTo>
                    <a:pt x="2283" y="89770"/>
                  </a:lnTo>
                  <a:lnTo>
                    <a:pt x="474" y="102406"/>
                  </a:lnTo>
                  <a:lnTo>
                    <a:pt x="0" y="115458"/>
                  </a:lnTo>
                  <a:lnTo>
                    <a:pt x="629" y="128647"/>
                  </a:lnTo>
                  <a:lnTo>
                    <a:pt x="2106" y="141575"/>
                  </a:lnTo>
                  <a:lnTo>
                    <a:pt x="4210" y="154041"/>
                  </a:lnTo>
                  <a:lnTo>
                    <a:pt x="6924" y="165869"/>
                  </a:lnTo>
                  <a:lnTo>
                    <a:pt x="10423" y="176820"/>
                  </a:lnTo>
                  <a:lnTo>
                    <a:pt x="14745" y="186853"/>
                  </a:lnTo>
                  <a:lnTo>
                    <a:pt x="19952" y="196083"/>
                  </a:lnTo>
                  <a:lnTo>
                    <a:pt x="26204" y="204677"/>
                  </a:lnTo>
                  <a:lnTo>
                    <a:pt x="33492" y="212788"/>
                  </a:lnTo>
                  <a:lnTo>
                    <a:pt x="41828" y="220219"/>
                  </a:lnTo>
                  <a:lnTo>
                    <a:pt x="51326" y="226459"/>
                  </a:lnTo>
                  <a:lnTo>
                    <a:pt x="61939" y="231318"/>
                  </a:lnTo>
                  <a:lnTo>
                    <a:pt x="73488" y="234750"/>
                  </a:lnTo>
                  <a:lnTo>
                    <a:pt x="85764" y="236687"/>
                  </a:lnTo>
                  <a:lnTo>
                    <a:pt x="98573" y="237244"/>
                  </a:lnTo>
                  <a:lnTo>
                    <a:pt x="111596" y="236499"/>
                  </a:lnTo>
                  <a:lnTo>
                    <a:pt x="124412" y="234413"/>
                  </a:lnTo>
                  <a:lnTo>
                    <a:pt x="136794" y="231095"/>
                  </a:lnTo>
                  <a:lnTo>
                    <a:pt x="148266" y="227072"/>
                  </a:lnTo>
                  <a:lnTo>
                    <a:pt x="159134" y="222799"/>
                  </a:lnTo>
                  <a:lnTo>
                    <a:pt x="170350" y="217904"/>
                  </a:lnTo>
                  <a:lnTo>
                    <a:pt x="183716" y="211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43922" y="1829610"/>
              <a:ext cx="166856" cy="476132"/>
            </a:xfrm>
            <a:custGeom>
              <a:avLst/>
              <a:gdLst/>
              <a:ahLst/>
              <a:cxnLst/>
              <a:rect l="0" t="0" r="0" b="0"/>
              <a:pathLst>
                <a:path w="166856" h="476132">
                  <a:moveTo>
                    <a:pt x="93155" y="476131"/>
                  </a:moveTo>
                  <a:lnTo>
                    <a:pt x="87355" y="464395"/>
                  </a:lnTo>
                  <a:lnTo>
                    <a:pt x="82430" y="453266"/>
                  </a:lnTo>
                  <a:lnTo>
                    <a:pt x="77928" y="441668"/>
                  </a:lnTo>
                  <a:lnTo>
                    <a:pt x="73707" y="429507"/>
                  </a:lnTo>
                  <a:lnTo>
                    <a:pt x="69694" y="416847"/>
                  </a:lnTo>
                  <a:lnTo>
                    <a:pt x="65832" y="403791"/>
                  </a:lnTo>
                  <a:lnTo>
                    <a:pt x="62080" y="390439"/>
                  </a:lnTo>
                  <a:lnTo>
                    <a:pt x="58404" y="376874"/>
                  </a:lnTo>
                  <a:lnTo>
                    <a:pt x="54782" y="363154"/>
                  </a:lnTo>
                  <a:lnTo>
                    <a:pt x="51196" y="349162"/>
                  </a:lnTo>
                  <a:lnTo>
                    <a:pt x="47636" y="334624"/>
                  </a:lnTo>
                  <a:lnTo>
                    <a:pt x="44092" y="319437"/>
                  </a:lnTo>
                  <a:lnTo>
                    <a:pt x="40559" y="303813"/>
                  </a:lnTo>
                  <a:lnTo>
                    <a:pt x="37034" y="288171"/>
                  </a:lnTo>
                  <a:lnTo>
                    <a:pt x="33514" y="272765"/>
                  </a:lnTo>
                  <a:lnTo>
                    <a:pt x="29998" y="257827"/>
                  </a:lnTo>
                  <a:lnTo>
                    <a:pt x="26484" y="243643"/>
                  </a:lnTo>
                  <a:lnTo>
                    <a:pt x="22971" y="230284"/>
                  </a:lnTo>
                  <a:lnTo>
                    <a:pt x="19460" y="217500"/>
                  </a:lnTo>
                  <a:lnTo>
                    <a:pt x="15949" y="204835"/>
                  </a:lnTo>
                  <a:lnTo>
                    <a:pt x="12443" y="192006"/>
                  </a:lnTo>
                  <a:lnTo>
                    <a:pt x="9106" y="178760"/>
                  </a:lnTo>
                  <a:lnTo>
                    <a:pt x="6244" y="164795"/>
                  </a:lnTo>
                  <a:lnTo>
                    <a:pt x="3988" y="150029"/>
                  </a:lnTo>
                  <a:lnTo>
                    <a:pt x="2303" y="134704"/>
                  </a:lnTo>
                  <a:lnTo>
                    <a:pt x="1090" y="119271"/>
                  </a:lnTo>
                  <a:lnTo>
                    <a:pt x="246" y="104008"/>
                  </a:lnTo>
                  <a:lnTo>
                    <a:pt x="0" y="89169"/>
                  </a:lnTo>
                  <a:lnTo>
                    <a:pt x="892" y="75050"/>
                  </a:lnTo>
                  <a:lnTo>
                    <a:pt x="3128" y="61746"/>
                  </a:lnTo>
                  <a:lnTo>
                    <a:pt x="6765" y="49338"/>
                  </a:lnTo>
                  <a:lnTo>
                    <a:pt x="11881" y="37989"/>
                  </a:lnTo>
                  <a:lnTo>
                    <a:pt x="18371" y="27695"/>
                  </a:lnTo>
                  <a:lnTo>
                    <a:pt x="26323" y="18627"/>
                  </a:lnTo>
                  <a:lnTo>
                    <a:pt x="36087" y="11207"/>
                  </a:lnTo>
                  <a:lnTo>
                    <a:pt x="47679" y="5520"/>
                  </a:lnTo>
                  <a:lnTo>
                    <a:pt x="60359" y="1684"/>
                  </a:lnTo>
                  <a:lnTo>
                    <a:pt x="72869" y="0"/>
                  </a:lnTo>
                  <a:lnTo>
                    <a:pt x="84502" y="423"/>
                  </a:lnTo>
                  <a:lnTo>
                    <a:pt x="95260" y="2638"/>
                  </a:lnTo>
                  <a:lnTo>
                    <a:pt x="105551" y="6251"/>
                  </a:lnTo>
                  <a:lnTo>
                    <a:pt x="115687" y="10893"/>
                  </a:lnTo>
                  <a:lnTo>
                    <a:pt x="125559" y="16158"/>
                  </a:lnTo>
                  <a:lnTo>
                    <a:pt x="135784" y="22217"/>
                  </a:lnTo>
                  <a:lnTo>
                    <a:pt x="148384" y="30715"/>
                  </a:lnTo>
                  <a:lnTo>
                    <a:pt x="166855" y="44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21264" y="2105699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6192" y="2934"/>
                  </a:lnTo>
                  <a:lnTo>
                    <a:pt x="135063" y="5716"/>
                  </a:lnTo>
                  <a:lnTo>
                    <a:pt x="123470" y="8616"/>
                  </a:lnTo>
                  <a:lnTo>
                    <a:pt x="111481" y="11656"/>
                  </a:lnTo>
                  <a:lnTo>
                    <a:pt x="99470" y="14821"/>
                  </a:lnTo>
                  <a:lnTo>
                    <a:pt x="87662" y="18081"/>
                  </a:lnTo>
                  <a:lnTo>
                    <a:pt x="75963" y="21246"/>
                  </a:lnTo>
                  <a:lnTo>
                    <a:pt x="64046" y="23989"/>
                  </a:lnTo>
                  <a:lnTo>
                    <a:pt x="51752" y="26164"/>
                  </a:lnTo>
                  <a:lnTo>
                    <a:pt x="39671" y="27797"/>
                  </a:lnTo>
                  <a:lnTo>
                    <a:pt x="27872" y="29152"/>
                  </a:lnTo>
                  <a:lnTo>
                    <a:pt x="15314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95005" y="2137285"/>
              <a:ext cx="10529" cy="147399"/>
            </a:xfrm>
            <a:custGeom>
              <a:avLst/>
              <a:gdLst/>
              <a:ahLst/>
              <a:cxnLst/>
              <a:rect l="0" t="0" r="0" b="0"/>
              <a:pathLst>
                <a:path w="10529" h="14739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67" y="72330"/>
                  </a:lnTo>
                  <a:lnTo>
                    <a:pt x="7868" y="85442"/>
                  </a:lnTo>
                  <a:lnTo>
                    <a:pt x="8799" y="99596"/>
                  </a:lnTo>
                  <a:lnTo>
                    <a:pt x="9639" y="118270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273948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00290" y="2110028"/>
              <a:ext cx="136871" cy="153599"/>
            </a:xfrm>
            <a:custGeom>
              <a:avLst/>
              <a:gdLst/>
              <a:ahLst/>
              <a:cxnLst/>
              <a:rect l="0" t="0" r="0" b="0"/>
              <a:pathLst>
                <a:path w="136871" h="153599">
                  <a:moveTo>
                    <a:pt x="0" y="27257"/>
                  </a:moveTo>
                  <a:lnTo>
                    <a:pt x="2934" y="41859"/>
                  </a:lnTo>
                  <a:lnTo>
                    <a:pt x="5716" y="55129"/>
                  </a:lnTo>
                  <a:lnTo>
                    <a:pt x="8615" y="68326"/>
                  </a:lnTo>
                  <a:lnTo>
                    <a:pt x="11656" y="81495"/>
                  </a:lnTo>
                  <a:lnTo>
                    <a:pt x="14821" y="94355"/>
                  </a:lnTo>
                  <a:lnTo>
                    <a:pt x="18062" y="106737"/>
                  </a:lnTo>
                  <a:lnTo>
                    <a:pt x="20524" y="117952"/>
                  </a:lnTo>
                  <a:lnTo>
                    <a:pt x="20479" y="125581"/>
                  </a:lnTo>
                  <a:lnTo>
                    <a:pt x="17944" y="127874"/>
                  </a:lnTo>
                  <a:lnTo>
                    <a:pt x="14537" y="125953"/>
                  </a:lnTo>
                  <a:lnTo>
                    <a:pt x="11108" y="120984"/>
                  </a:lnTo>
                  <a:lnTo>
                    <a:pt x="8139" y="113617"/>
                  </a:lnTo>
                  <a:lnTo>
                    <a:pt x="5795" y="104367"/>
                  </a:lnTo>
                  <a:lnTo>
                    <a:pt x="4047" y="93697"/>
                  </a:lnTo>
                  <a:lnTo>
                    <a:pt x="2789" y="81992"/>
                  </a:lnTo>
                  <a:lnTo>
                    <a:pt x="1913" y="69558"/>
                  </a:lnTo>
                  <a:lnTo>
                    <a:pt x="1646" y="56781"/>
                  </a:lnTo>
                  <a:lnTo>
                    <a:pt x="2523" y="44127"/>
                  </a:lnTo>
                  <a:lnTo>
                    <a:pt x="4749" y="31856"/>
                  </a:lnTo>
                  <a:lnTo>
                    <a:pt x="8380" y="20668"/>
                  </a:lnTo>
                  <a:lnTo>
                    <a:pt x="13491" y="11744"/>
                  </a:lnTo>
                  <a:lnTo>
                    <a:pt x="19969" y="5524"/>
                  </a:lnTo>
                  <a:lnTo>
                    <a:pt x="27573" y="1807"/>
                  </a:lnTo>
                  <a:lnTo>
                    <a:pt x="36039" y="126"/>
                  </a:lnTo>
                  <a:lnTo>
                    <a:pt x="45133" y="0"/>
                  </a:lnTo>
                  <a:lnTo>
                    <a:pt x="54507" y="1334"/>
                  </a:lnTo>
                  <a:lnTo>
                    <a:pt x="63720" y="4414"/>
                  </a:lnTo>
                  <a:lnTo>
                    <a:pt x="72538" y="9257"/>
                  </a:lnTo>
                  <a:lnTo>
                    <a:pt x="80764" y="15625"/>
                  </a:lnTo>
                  <a:lnTo>
                    <a:pt x="88144" y="23194"/>
                  </a:lnTo>
                  <a:lnTo>
                    <a:pt x="94621" y="31666"/>
                  </a:lnTo>
                  <a:lnTo>
                    <a:pt x="100141" y="41118"/>
                  </a:lnTo>
                  <a:lnTo>
                    <a:pt x="104559" y="51972"/>
                  </a:lnTo>
                  <a:lnTo>
                    <a:pt x="107912" y="64340"/>
                  </a:lnTo>
                  <a:lnTo>
                    <a:pt x="110691" y="77729"/>
                  </a:lnTo>
                  <a:lnTo>
                    <a:pt x="113713" y="91255"/>
                  </a:lnTo>
                  <a:lnTo>
                    <a:pt x="117412" y="104375"/>
                  </a:lnTo>
                  <a:lnTo>
                    <a:pt x="121562" y="116477"/>
                  </a:lnTo>
                  <a:lnTo>
                    <a:pt x="125869" y="127904"/>
                  </a:lnTo>
                  <a:lnTo>
                    <a:pt x="130719" y="139648"/>
                  </a:lnTo>
                  <a:lnTo>
                    <a:pt x="136870" y="153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03044" y="2095171"/>
              <a:ext cx="18345" cy="136871"/>
            </a:xfrm>
            <a:custGeom>
              <a:avLst/>
              <a:gdLst/>
              <a:ahLst/>
              <a:cxnLst/>
              <a:rect l="0" t="0" r="0" b="0"/>
              <a:pathLst>
                <a:path w="18345" h="136871">
                  <a:moveTo>
                    <a:pt x="7816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57"/>
                  </a:lnTo>
                  <a:lnTo>
                    <a:pt x="201" y="46446"/>
                  </a:lnTo>
                  <a:lnTo>
                    <a:pt x="0" y="58457"/>
                  </a:lnTo>
                  <a:lnTo>
                    <a:pt x="656" y="70256"/>
                  </a:lnTo>
                  <a:lnTo>
                    <a:pt x="2104" y="81706"/>
                  </a:lnTo>
                  <a:lnTo>
                    <a:pt x="4503" y="94033"/>
                  </a:lnTo>
                  <a:lnTo>
                    <a:pt x="9180" y="110553"/>
                  </a:lnTo>
                  <a:lnTo>
                    <a:pt x="1834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89803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89844" y="1895129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8" y="79116"/>
                  </a:lnTo>
                  <a:lnTo>
                    <a:pt x="7866" y="93912"/>
                  </a:lnTo>
                  <a:lnTo>
                    <a:pt x="8676" y="109584"/>
                  </a:lnTo>
                  <a:lnTo>
                    <a:pt x="9256" y="126381"/>
                  </a:lnTo>
                  <a:lnTo>
                    <a:pt x="9661" y="144084"/>
                  </a:lnTo>
                  <a:lnTo>
                    <a:pt x="9941" y="162199"/>
                  </a:lnTo>
                  <a:lnTo>
                    <a:pt x="10137" y="180387"/>
                  </a:lnTo>
                  <a:lnTo>
                    <a:pt x="10440" y="198499"/>
                  </a:lnTo>
                  <a:lnTo>
                    <a:pt x="11176" y="216493"/>
                  </a:lnTo>
                  <a:lnTo>
                    <a:pt x="12483" y="234367"/>
                  </a:lnTo>
                  <a:lnTo>
                    <a:pt x="14176" y="251980"/>
                  </a:lnTo>
                  <a:lnTo>
                    <a:pt x="15851" y="269047"/>
                  </a:lnTo>
                  <a:lnTo>
                    <a:pt x="17271" y="285443"/>
                  </a:lnTo>
                  <a:lnTo>
                    <a:pt x="18378" y="300807"/>
                  </a:lnTo>
                  <a:lnTo>
                    <a:pt x="19315" y="316069"/>
                  </a:lnTo>
                  <a:lnTo>
                    <a:pt x="20161" y="33368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74031" y="202147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701" y="2934"/>
                  </a:lnTo>
                  <a:lnTo>
                    <a:pt x="186291" y="5716"/>
                  </a:lnTo>
                  <a:lnTo>
                    <a:pt x="172109" y="8611"/>
                  </a:lnTo>
                  <a:lnTo>
                    <a:pt x="156574" y="11479"/>
                  </a:lnTo>
                  <a:lnTo>
                    <a:pt x="140578" y="13995"/>
                  </a:lnTo>
                  <a:lnTo>
                    <a:pt x="124695" y="16006"/>
                  </a:lnTo>
                  <a:lnTo>
                    <a:pt x="109147" y="17519"/>
                  </a:lnTo>
                  <a:lnTo>
                    <a:pt x="93961" y="18613"/>
                  </a:lnTo>
                  <a:lnTo>
                    <a:pt x="79096" y="19386"/>
                  </a:lnTo>
                  <a:lnTo>
                    <a:pt x="64703" y="19923"/>
                  </a:lnTo>
                  <a:lnTo>
                    <a:pt x="49524" y="20351"/>
                  </a:lnTo>
                  <a:lnTo>
                    <a:pt x="29985" y="207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69505" y="2037321"/>
              <a:ext cx="215138" cy="198778"/>
            </a:xfrm>
            <a:custGeom>
              <a:avLst/>
              <a:gdLst/>
              <a:ahLst/>
              <a:cxnLst/>
              <a:rect l="0" t="0" r="0" b="0"/>
              <a:pathLst>
                <a:path w="215138" h="198778">
                  <a:moveTo>
                    <a:pt x="15096" y="68378"/>
                  </a:moveTo>
                  <a:lnTo>
                    <a:pt x="23964" y="71312"/>
                  </a:lnTo>
                  <a:lnTo>
                    <a:pt x="32951" y="74094"/>
                  </a:lnTo>
                  <a:lnTo>
                    <a:pt x="42942" y="76985"/>
                  </a:lnTo>
                  <a:lnTo>
                    <a:pt x="53749" y="79679"/>
                  </a:lnTo>
                  <a:lnTo>
                    <a:pt x="64912" y="81547"/>
                  </a:lnTo>
                  <a:lnTo>
                    <a:pt x="76122" y="82310"/>
                  </a:lnTo>
                  <a:lnTo>
                    <a:pt x="87407" y="82169"/>
                  </a:lnTo>
                  <a:lnTo>
                    <a:pt x="99040" y="81616"/>
                  </a:lnTo>
                  <a:lnTo>
                    <a:pt x="111150" y="80977"/>
                  </a:lnTo>
                  <a:lnTo>
                    <a:pt x="123400" y="80075"/>
                  </a:lnTo>
                  <a:lnTo>
                    <a:pt x="135097" y="78338"/>
                  </a:lnTo>
                  <a:lnTo>
                    <a:pt x="145878" y="75500"/>
                  </a:lnTo>
                  <a:lnTo>
                    <a:pt x="155235" y="71440"/>
                  </a:lnTo>
                  <a:lnTo>
                    <a:pt x="162384" y="66034"/>
                  </a:lnTo>
                  <a:lnTo>
                    <a:pt x="167103" y="59359"/>
                  </a:lnTo>
                  <a:lnTo>
                    <a:pt x="169320" y="51791"/>
                  </a:lnTo>
                  <a:lnTo>
                    <a:pt x="168854" y="43881"/>
                  </a:lnTo>
                  <a:lnTo>
                    <a:pt x="165876" y="35978"/>
                  </a:lnTo>
                  <a:lnTo>
                    <a:pt x="160812" y="28388"/>
                  </a:lnTo>
                  <a:lnTo>
                    <a:pt x="154143" y="21444"/>
                  </a:lnTo>
                  <a:lnTo>
                    <a:pt x="146289" y="15262"/>
                  </a:lnTo>
                  <a:lnTo>
                    <a:pt x="137428" y="9942"/>
                  </a:lnTo>
                  <a:lnTo>
                    <a:pt x="127503" y="5659"/>
                  </a:lnTo>
                  <a:lnTo>
                    <a:pt x="116573" y="2415"/>
                  </a:lnTo>
                  <a:lnTo>
                    <a:pt x="104964" y="387"/>
                  </a:lnTo>
                  <a:lnTo>
                    <a:pt x="93171" y="0"/>
                  </a:lnTo>
                  <a:lnTo>
                    <a:pt x="81502" y="1332"/>
                  </a:lnTo>
                  <a:lnTo>
                    <a:pt x="70226" y="4176"/>
                  </a:lnTo>
                  <a:lnTo>
                    <a:pt x="59653" y="8218"/>
                  </a:lnTo>
                  <a:lnTo>
                    <a:pt x="49877" y="13161"/>
                  </a:lnTo>
                  <a:lnTo>
                    <a:pt x="40821" y="18919"/>
                  </a:lnTo>
                  <a:lnTo>
                    <a:pt x="32343" y="25607"/>
                  </a:lnTo>
                  <a:lnTo>
                    <a:pt x="24312" y="33220"/>
                  </a:lnTo>
                  <a:lnTo>
                    <a:pt x="16933" y="41788"/>
                  </a:lnTo>
                  <a:lnTo>
                    <a:pt x="10728" y="51450"/>
                  </a:lnTo>
                  <a:lnTo>
                    <a:pt x="5893" y="62176"/>
                  </a:lnTo>
                  <a:lnTo>
                    <a:pt x="2476" y="73803"/>
                  </a:lnTo>
                  <a:lnTo>
                    <a:pt x="549" y="86132"/>
                  </a:lnTo>
                  <a:lnTo>
                    <a:pt x="0" y="98976"/>
                  </a:lnTo>
                  <a:lnTo>
                    <a:pt x="749" y="112023"/>
                  </a:lnTo>
                  <a:lnTo>
                    <a:pt x="2839" y="124855"/>
                  </a:lnTo>
                  <a:lnTo>
                    <a:pt x="6168" y="137258"/>
                  </a:lnTo>
                  <a:lnTo>
                    <a:pt x="10519" y="149042"/>
                  </a:lnTo>
                  <a:lnTo>
                    <a:pt x="15656" y="159964"/>
                  </a:lnTo>
                  <a:lnTo>
                    <a:pt x="21377" y="169969"/>
                  </a:lnTo>
                  <a:lnTo>
                    <a:pt x="27846" y="178840"/>
                  </a:lnTo>
                  <a:lnTo>
                    <a:pt x="35551" y="186129"/>
                  </a:lnTo>
                  <a:lnTo>
                    <a:pt x="44659" y="191732"/>
                  </a:lnTo>
                  <a:lnTo>
                    <a:pt x="54878" y="195681"/>
                  </a:lnTo>
                  <a:lnTo>
                    <a:pt x="65654" y="197974"/>
                  </a:lnTo>
                  <a:lnTo>
                    <a:pt x="76607" y="198777"/>
                  </a:lnTo>
                  <a:lnTo>
                    <a:pt x="87553" y="198370"/>
                  </a:lnTo>
                  <a:lnTo>
                    <a:pt x="98429" y="197042"/>
                  </a:lnTo>
                  <a:lnTo>
                    <a:pt x="109222" y="195044"/>
                  </a:lnTo>
                  <a:lnTo>
                    <a:pt x="119944" y="192569"/>
                  </a:lnTo>
                  <a:lnTo>
                    <a:pt x="130610" y="189763"/>
                  </a:lnTo>
                  <a:lnTo>
                    <a:pt x="141234" y="186729"/>
                  </a:lnTo>
                  <a:lnTo>
                    <a:pt x="151829" y="183540"/>
                  </a:lnTo>
                  <a:lnTo>
                    <a:pt x="162402" y="180246"/>
                  </a:lnTo>
                  <a:lnTo>
                    <a:pt x="172947" y="176886"/>
                  </a:lnTo>
                  <a:lnTo>
                    <a:pt x="183014" y="173634"/>
                  </a:lnTo>
                  <a:lnTo>
                    <a:pt x="192705" y="170484"/>
                  </a:lnTo>
                  <a:lnTo>
                    <a:pt x="202871" y="167161"/>
                  </a:lnTo>
                  <a:lnTo>
                    <a:pt x="215137" y="163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37450" y="1741494"/>
              <a:ext cx="210447" cy="469491"/>
            </a:xfrm>
            <a:custGeom>
              <a:avLst/>
              <a:gdLst/>
              <a:ahLst/>
              <a:cxnLst/>
              <a:rect l="0" t="0" r="0" b="0"/>
              <a:pathLst>
                <a:path w="210447" h="469491">
                  <a:moveTo>
                    <a:pt x="10404" y="469490"/>
                  </a:moveTo>
                  <a:lnTo>
                    <a:pt x="10337" y="457688"/>
                  </a:lnTo>
                  <a:lnTo>
                    <a:pt x="9697" y="445919"/>
                  </a:lnTo>
                  <a:lnTo>
                    <a:pt x="8405" y="433024"/>
                  </a:lnTo>
                  <a:lnTo>
                    <a:pt x="6718" y="419003"/>
                  </a:lnTo>
                  <a:lnTo>
                    <a:pt x="5050" y="404026"/>
                  </a:lnTo>
                  <a:lnTo>
                    <a:pt x="3637" y="388300"/>
                  </a:lnTo>
                  <a:lnTo>
                    <a:pt x="2539" y="371851"/>
                  </a:lnTo>
                  <a:lnTo>
                    <a:pt x="1728" y="354530"/>
                  </a:lnTo>
                  <a:lnTo>
                    <a:pt x="1149" y="336327"/>
                  </a:lnTo>
                  <a:lnTo>
                    <a:pt x="743" y="317358"/>
                  </a:lnTo>
                  <a:lnTo>
                    <a:pt x="463" y="297787"/>
                  </a:lnTo>
                  <a:lnTo>
                    <a:pt x="272" y="277767"/>
                  </a:lnTo>
                  <a:lnTo>
                    <a:pt x="142" y="257425"/>
                  </a:lnTo>
                  <a:lnTo>
                    <a:pt x="54" y="236855"/>
                  </a:lnTo>
                  <a:lnTo>
                    <a:pt x="0" y="216129"/>
                  </a:lnTo>
                  <a:lnTo>
                    <a:pt x="133" y="195295"/>
                  </a:lnTo>
                  <a:lnTo>
                    <a:pt x="755" y="174388"/>
                  </a:lnTo>
                  <a:lnTo>
                    <a:pt x="1986" y="153441"/>
                  </a:lnTo>
                  <a:lnTo>
                    <a:pt x="3627" y="132797"/>
                  </a:lnTo>
                  <a:lnTo>
                    <a:pt x="5267" y="113082"/>
                  </a:lnTo>
                  <a:lnTo>
                    <a:pt x="6669" y="94566"/>
                  </a:lnTo>
                  <a:lnTo>
                    <a:pt x="7931" y="77353"/>
                  </a:lnTo>
                  <a:lnTo>
                    <a:pt x="9385" y="61551"/>
                  </a:lnTo>
                  <a:lnTo>
                    <a:pt x="11220" y="47073"/>
                  </a:lnTo>
                  <a:lnTo>
                    <a:pt x="13622" y="33857"/>
                  </a:lnTo>
                  <a:lnTo>
                    <a:pt x="16846" y="21957"/>
                  </a:lnTo>
                  <a:lnTo>
                    <a:pt x="20971" y="11324"/>
                  </a:lnTo>
                  <a:lnTo>
                    <a:pt x="26755" y="3274"/>
                  </a:lnTo>
                  <a:lnTo>
                    <a:pt x="34269" y="0"/>
                  </a:lnTo>
                  <a:lnTo>
                    <a:pt x="41710" y="1549"/>
                  </a:lnTo>
                  <a:lnTo>
                    <a:pt x="48372" y="6901"/>
                  </a:lnTo>
                  <a:lnTo>
                    <a:pt x="54225" y="15003"/>
                  </a:lnTo>
                  <a:lnTo>
                    <a:pt x="59576" y="25185"/>
                  </a:lnTo>
                  <a:lnTo>
                    <a:pt x="64900" y="37154"/>
                  </a:lnTo>
                  <a:lnTo>
                    <a:pt x="70461" y="50609"/>
                  </a:lnTo>
                  <a:lnTo>
                    <a:pt x="76171" y="64901"/>
                  </a:lnTo>
                  <a:lnTo>
                    <a:pt x="81700" y="79118"/>
                  </a:lnTo>
                  <a:lnTo>
                    <a:pt x="86863" y="92757"/>
                  </a:lnTo>
                  <a:lnTo>
                    <a:pt x="91633" y="105695"/>
                  </a:lnTo>
                  <a:lnTo>
                    <a:pt x="96064" y="118000"/>
                  </a:lnTo>
                  <a:lnTo>
                    <a:pt x="100228" y="129796"/>
                  </a:lnTo>
                  <a:lnTo>
                    <a:pt x="104193" y="141212"/>
                  </a:lnTo>
                  <a:lnTo>
                    <a:pt x="108016" y="152352"/>
                  </a:lnTo>
                  <a:lnTo>
                    <a:pt x="111739" y="163298"/>
                  </a:lnTo>
                  <a:lnTo>
                    <a:pt x="115393" y="174110"/>
                  </a:lnTo>
                  <a:lnTo>
                    <a:pt x="119000" y="184831"/>
                  </a:lnTo>
                  <a:lnTo>
                    <a:pt x="122576" y="195488"/>
                  </a:lnTo>
                  <a:lnTo>
                    <a:pt x="126129" y="206103"/>
                  </a:lnTo>
                  <a:lnTo>
                    <a:pt x="129668" y="216689"/>
                  </a:lnTo>
                  <a:lnTo>
                    <a:pt x="133202" y="227266"/>
                  </a:lnTo>
                  <a:lnTo>
                    <a:pt x="136897" y="238166"/>
                  </a:lnTo>
                  <a:lnTo>
                    <a:pt x="141064" y="250008"/>
                  </a:lnTo>
                  <a:lnTo>
                    <a:pt x="145833" y="263050"/>
                  </a:lnTo>
                  <a:lnTo>
                    <a:pt x="151172" y="277065"/>
                  </a:lnTo>
                  <a:lnTo>
                    <a:pt x="156980" y="291543"/>
                  </a:lnTo>
                  <a:lnTo>
                    <a:pt x="163138" y="306134"/>
                  </a:lnTo>
                  <a:lnTo>
                    <a:pt x="169222" y="320676"/>
                  </a:lnTo>
                  <a:lnTo>
                    <a:pt x="174540" y="335118"/>
                  </a:lnTo>
                  <a:lnTo>
                    <a:pt x="178782" y="349455"/>
                  </a:lnTo>
                  <a:lnTo>
                    <a:pt x="182137" y="363540"/>
                  </a:lnTo>
                  <a:lnTo>
                    <a:pt x="185086" y="377084"/>
                  </a:lnTo>
                  <a:lnTo>
                    <a:pt x="187962" y="389971"/>
                  </a:lnTo>
                  <a:lnTo>
                    <a:pt x="190953" y="402183"/>
                  </a:lnTo>
                  <a:lnTo>
                    <a:pt x="194578" y="415116"/>
                  </a:lnTo>
                  <a:lnTo>
                    <a:pt x="200278" y="432144"/>
                  </a:lnTo>
                  <a:lnTo>
                    <a:pt x="210446" y="458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68911" y="2089243"/>
              <a:ext cx="136872" cy="16457"/>
            </a:xfrm>
            <a:custGeom>
              <a:avLst/>
              <a:gdLst/>
              <a:ahLst/>
              <a:cxnLst/>
              <a:rect l="0" t="0" r="0" b="0"/>
              <a:pathLst>
                <a:path w="136872" h="16457">
                  <a:moveTo>
                    <a:pt x="136871" y="16456"/>
                  </a:moveTo>
                  <a:lnTo>
                    <a:pt x="128003" y="10723"/>
                  </a:lnTo>
                  <a:lnTo>
                    <a:pt x="119016" y="6438"/>
                  </a:lnTo>
                  <a:lnTo>
                    <a:pt x="109025" y="3237"/>
                  </a:lnTo>
                  <a:lnTo>
                    <a:pt x="98217" y="1049"/>
                  </a:lnTo>
                  <a:lnTo>
                    <a:pt x="87054" y="0"/>
                  </a:lnTo>
                  <a:lnTo>
                    <a:pt x="75849" y="53"/>
                  </a:lnTo>
                  <a:lnTo>
                    <a:pt x="64612" y="885"/>
                  </a:lnTo>
                  <a:lnTo>
                    <a:pt x="51712" y="2052"/>
                  </a:lnTo>
                  <a:lnTo>
                    <a:pt x="32669" y="3656"/>
                  </a:lnTo>
                  <a:lnTo>
                    <a:pt x="0" y="5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611067" y="1947772"/>
              <a:ext cx="157928" cy="221333"/>
            </a:xfrm>
            <a:custGeom>
              <a:avLst/>
              <a:gdLst/>
              <a:ahLst/>
              <a:cxnLst/>
              <a:rect l="0" t="0" r="0" b="0"/>
              <a:pathLst>
                <a:path w="157928" h="221333">
                  <a:moveTo>
                    <a:pt x="0" y="147399"/>
                  </a:moveTo>
                  <a:lnTo>
                    <a:pt x="5867" y="153266"/>
                  </a:lnTo>
                  <a:lnTo>
                    <a:pt x="11432" y="158831"/>
                  </a:lnTo>
                  <a:lnTo>
                    <a:pt x="17227" y="164634"/>
                  </a:lnTo>
                  <a:lnTo>
                    <a:pt x="23134" y="170888"/>
                  </a:lnTo>
                  <a:lnTo>
                    <a:pt x="28816" y="177866"/>
                  </a:lnTo>
                  <a:lnTo>
                    <a:pt x="34091" y="185647"/>
                  </a:lnTo>
                  <a:lnTo>
                    <a:pt x="38941" y="194149"/>
                  </a:lnTo>
                  <a:lnTo>
                    <a:pt x="43427" y="203228"/>
                  </a:lnTo>
                  <a:lnTo>
                    <a:pt x="47613" y="212670"/>
                  </a:lnTo>
                  <a:lnTo>
                    <a:pt x="51022" y="219832"/>
                  </a:lnTo>
                  <a:lnTo>
                    <a:pt x="52800" y="221332"/>
                  </a:lnTo>
                  <a:lnTo>
                    <a:pt x="52898" y="217836"/>
                  </a:lnTo>
                  <a:lnTo>
                    <a:pt x="51745" y="210810"/>
                  </a:lnTo>
                  <a:lnTo>
                    <a:pt x="49761" y="201415"/>
                  </a:lnTo>
                  <a:lnTo>
                    <a:pt x="47241" y="190452"/>
                  </a:lnTo>
                  <a:lnTo>
                    <a:pt x="44377" y="178457"/>
                  </a:lnTo>
                  <a:lnTo>
                    <a:pt x="41290" y="165945"/>
                  </a:lnTo>
                  <a:lnTo>
                    <a:pt x="38059" y="153454"/>
                  </a:lnTo>
                  <a:lnTo>
                    <a:pt x="34747" y="141267"/>
                  </a:lnTo>
                  <a:lnTo>
                    <a:pt x="31877" y="129453"/>
                  </a:lnTo>
                  <a:lnTo>
                    <a:pt x="30394" y="117976"/>
                  </a:lnTo>
                  <a:lnTo>
                    <a:pt x="30701" y="106775"/>
                  </a:lnTo>
                  <a:lnTo>
                    <a:pt x="32877" y="95946"/>
                  </a:lnTo>
                  <a:lnTo>
                    <a:pt x="36929" y="85739"/>
                  </a:lnTo>
                  <a:lnTo>
                    <a:pt x="42657" y="76245"/>
                  </a:lnTo>
                  <a:lnTo>
                    <a:pt x="49738" y="67563"/>
                  </a:lnTo>
                  <a:lnTo>
                    <a:pt x="57846" y="59877"/>
                  </a:lnTo>
                  <a:lnTo>
                    <a:pt x="66694" y="53185"/>
                  </a:lnTo>
                  <a:lnTo>
                    <a:pt x="75903" y="47181"/>
                  </a:lnTo>
                  <a:lnTo>
                    <a:pt x="85004" y="41374"/>
                  </a:lnTo>
                  <a:lnTo>
                    <a:pt x="93757" y="35466"/>
                  </a:lnTo>
                  <a:lnTo>
                    <a:pt x="102278" y="29513"/>
                  </a:lnTo>
                  <a:lnTo>
                    <a:pt x="110920" y="23815"/>
                  </a:lnTo>
                  <a:lnTo>
                    <a:pt x="119872" y="18542"/>
                  </a:lnTo>
                  <a:lnTo>
                    <a:pt x="128716" y="13850"/>
                  </a:lnTo>
                  <a:lnTo>
                    <a:pt x="137380" y="9504"/>
                  </a:lnTo>
                  <a:lnTo>
                    <a:pt x="146627" y="512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84808" y="1810901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1"/>
                  </a:lnTo>
                  <a:lnTo>
                    <a:pt x="177" y="100834"/>
                  </a:lnTo>
                  <a:lnTo>
                    <a:pt x="825" y="117858"/>
                  </a:lnTo>
                  <a:lnTo>
                    <a:pt x="2079" y="133719"/>
                  </a:lnTo>
                  <a:lnTo>
                    <a:pt x="3904" y="148822"/>
                  </a:lnTo>
                  <a:lnTo>
                    <a:pt x="6201" y="164256"/>
                  </a:lnTo>
                  <a:lnTo>
                    <a:pt x="8852" y="180636"/>
                  </a:lnTo>
                  <a:lnTo>
                    <a:pt x="11598" y="197760"/>
                  </a:lnTo>
                  <a:lnTo>
                    <a:pt x="14054" y="214888"/>
                  </a:lnTo>
                  <a:lnTo>
                    <a:pt x="16040" y="231561"/>
                  </a:lnTo>
                  <a:lnTo>
                    <a:pt x="17710" y="247486"/>
                  </a:lnTo>
                  <a:lnTo>
                    <a:pt x="19446" y="262400"/>
                  </a:lnTo>
                  <a:lnTo>
                    <a:pt x="21464" y="276268"/>
                  </a:lnTo>
                  <a:lnTo>
                    <a:pt x="23660" y="288970"/>
                  </a:lnTo>
                  <a:lnTo>
                    <a:pt x="25913" y="301557"/>
                  </a:lnTo>
                  <a:lnTo>
                    <a:pt x="28423" y="31625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811108" y="1968829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721" y="67"/>
                  </a:lnTo>
                  <a:lnTo>
                    <a:pt x="145592" y="707"/>
                  </a:lnTo>
                  <a:lnTo>
                    <a:pt x="133994" y="1999"/>
                  </a:lnTo>
                  <a:lnTo>
                    <a:pt x="121833" y="3686"/>
                  </a:lnTo>
                  <a:lnTo>
                    <a:pt x="109173" y="5354"/>
                  </a:lnTo>
                  <a:lnTo>
                    <a:pt x="96117" y="6767"/>
                  </a:lnTo>
                  <a:lnTo>
                    <a:pt x="82765" y="7865"/>
                  </a:lnTo>
                  <a:lnTo>
                    <a:pt x="69199" y="8676"/>
                  </a:lnTo>
                  <a:lnTo>
                    <a:pt x="55503" y="9255"/>
                  </a:lnTo>
                  <a:lnTo>
                    <a:pt x="42327" y="9662"/>
                  </a:lnTo>
                  <a:lnTo>
                    <a:pt x="29599" y="9986"/>
                  </a:lnTo>
                  <a:lnTo>
                    <a:pt x="16203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63792" y="200041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2004" y="41074"/>
                  </a:lnTo>
                  <a:lnTo>
                    <a:pt x="3864" y="54416"/>
                  </a:lnTo>
                  <a:lnTo>
                    <a:pt x="6180" y="67924"/>
                  </a:lnTo>
                  <a:lnTo>
                    <a:pt x="8842" y="81564"/>
                  </a:lnTo>
                  <a:lnTo>
                    <a:pt x="11604" y="94890"/>
                  </a:lnTo>
                  <a:lnTo>
                    <a:pt x="14362" y="108472"/>
                  </a:lnTo>
                  <a:lnTo>
                    <a:pt x="17356" y="12462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42735" y="189512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49250" y="1976143"/>
              <a:ext cx="167227" cy="141116"/>
            </a:xfrm>
            <a:custGeom>
              <a:avLst/>
              <a:gdLst/>
              <a:ahLst/>
              <a:cxnLst/>
              <a:rect l="0" t="0" r="0" b="0"/>
              <a:pathLst>
                <a:path w="167227" h="141116">
                  <a:moveTo>
                    <a:pt x="93527" y="24271"/>
                  </a:moveTo>
                  <a:lnTo>
                    <a:pt x="90392" y="15671"/>
                  </a:lnTo>
                  <a:lnTo>
                    <a:pt x="85689" y="9245"/>
                  </a:lnTo>
                  <a:lnTo>
                    <a:pt x="78909" y="4445"/>
                  </a:lnTo>
                  <a:lnTo>
                    <a:pt x="70635" y="1249"/>
                  </a:lnTo>
                  <a:lnTo>
                    <a:pt x="61817" y="0"/>
                  </a:lnTo>
                  <a:lnTo>
                    <a:pt x="53060" y="718"/>
                  </a:lnTo>
                  <a:lnTo>
                    <a:pt x="44603" y="3299"/>
                  </a:lnTo>
                  <a:lnTo>
                    <a:pt x="36483" y="7688"/>
                  </a:lnTo>
                  <a:lnTo>
                    <a:pt x="28665" y="13678"/>
                  </a:lnTo>
                  <a:lnTo>
                    <a:pt x="21247" y="21120"/>
                  </a:lnTo>
                  <a:lnTo>
                    <a:pt x="14479" y="30009"/>
                  </a:lnTo>
                  <a:lnTo>
                    <a:pt x="8453" y="40205"/>
                  </a:lnTo>
                  <a:lnTo>
                    <a:pt x="3592" y="51303"/>
                  </a:lnTo>
                  <a:lnTo>
                    <a:pt x="688" y="62744"/>
                  </a:lnTo>
                  <a:lnTo>
                    <a:pt x="0" y="74173"/>
                  </a:lnTo>
                  <a:lnTo>
                    <a:pt x="1318" y="85287"/>
                  </a:lnTo>
                  <a:lnTo>
                    <a:pt x="4255" y="95750"/>
                  </a:lnTo>
                  <a:lnTo>
                    <a:pt x="8417" y="105448"/>
                  </a:lnTo>
                  <a:lnTo>
                    <a:pt x="13632" y="114282"/>
                  </a:lnTo>
                  <a:lnTo>
                    <a:pt x="19947" y="122078"/>
                  </a:lnTo>
                  <a:lnTo>
                    <a:pt x="27306" y="128834"/>
                  </a:lnTo>
                  <a:lnTo>
                    <a:pt x="35703" y="134373"/>
                  </a:lnTo>
                  <a:lnTo>
                    <a:pt x="45249" y="138271"/>
                  </a:lnTo>
                  <a:lnTo>
                    <a:pt x="55892" y="140448"/>
                  </a:lnTo>
                  <a:lnTo>
                    <a:pt x="67294" y="141115"/>
                  </a:lnTo>
                  <a:lnTo>
                    <a:pt x="78940" y="140582"/>
                  </a:lnTo>
                  <a:lnTo>
                    <a:pt x="90507" y="139149"/>
                  </a:lnTo>
                  <a:lnTo>
                    <a:pt x="101713" y="136901"/>
                  </a:lnTo>
                  <a:lnTo>
                    <a:pt x="112238" y="133722"/>
                  </a:lnTo>
                  <a:lnTo>
                    <a:pt x="121978" y="129629"/>
                  </a:lnTo>
                  <a:lnTo>
                    <a:pt x="130897" y="124866"/>
                  </a:lnTo>
                  <a:lnTo>
                    <a:pt x="139914" y="119264"/>
                  </a:lnTo>
                  <a:lnTo>
                    <a:pt x="150936" y="111214"/>
                  </a:lnTo>
                  <a:lnTo>
                    <a:pt x="167226" y="97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348062" y="1758259"/>
              <a:ext cx="42115" cy="357969"/>
            </a:xfrm>
            <a:custGeom>
              <a:avLst/>
              <a:gdLst/>
              <a:ahLst/>
              <a:cxnLst/>
              <a:rect l="0" t="0" r="0" b="0"/>
              <a:pathLst>
                <a:path w="42115" h="357969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09"/>
                  </a:lnTo>
                  <a:lnTo>
                    <a:pt x="5354" y="64637"/>
                  </a:lnTo>
                  <a:lnTo>
                    <a:pt x="6772" y="79116"/>
                  </a:lnTo>
                  <a:lnTo>
                    <a:pt x="8043" y="93911"/>
                  </a:lnTo>
                  <a:lnTo>
                    <a:pt x="9502" y="109584"/>
                  </a:lnTo>
                  <a:lnTo>
                    <a:pt x="11330" y="126385"/>
                  </a:lnTo>
                  <a:lnTo>
                    <a:pt x="13388" y="144261"/>
                  </a:lnTo>
                  <a:lnTo>
                    <a:pt x="15316" y="163024"/>
                  </a:lnTo>
                  <a:lnTo>
                    <a:pt x="16915" y="182461"/>
                  </a:lnTo>
                  <a:lnTo>
                    <a:pt x="18311" y="202226"/>
                  </a:lnTo>
                  <a:lnTo>
                    <a:pt x="19854" y="221868"/>
                  </a:lnTo>
                  <a:lnTo>
                    <a:pt x="21745" y="241141"/>
                  </a:lnTo>
                  <a:lnTo>
                    <a:pt x="24015" y="259674"/>
                  </a:lnTo>
                  <a:lnTo>
                    <a:pt x="26618" y="276899"/>
                  </a:lnTo>
                  <a:lnTo>
                    <a:pt x="29478" y="292625"/>
                  </a:lnTo>
                  <a:lnTo>
                    <a:pt x="32376" y="306734"/>
                  </a:lnTo>
                  <a:lnTo>
                    <a:pt x="35242" y="320492"/>
                  </a:lnTo>
                  <a:lnTo>
                    <a:pt x="38326" y="336228"/>
                  </a:lnTo>
                  <a:lnTo>
                    <a:pt x="42114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440853" y="1956019"/>
              <a:ext cx="114651" cy="203451"/>
            </a:xfrm>
            <a:custGeom>
              <a:avLst/>
              <a:gdLst/>
              <a:ahLst/>
              <a:cxnLst/>
              <a:rect l="0" t="0" r="0" b="0"/>
              <a:pathLst>
                <a:path w="114651" h="203451">
                  <a:moveTo>
                    <a:pt x="1965" y="97038"/>
                  </a:moveTo>
                  <a:lnTo>
                    <a:pt x="10834" y="94104"/>
                  </a:lnTo>
                  <a:lnTo>
                    <a:pt x="19821" y="91322"/>
                  </a:lnTo>
                  <a:lnTo>
                    <a:pt x="29811" y="88417"/>
                  </a:lnTo>
                  <a:lnTo>
                    <a:pt x="40619" y="85204"/>
                  </a:lnTo>
                  <a:lnTo>
                    <a:pt x="51782" y="81391"/>
                  </a:lnTo>
                  <a:lnTo>
                    <a:pt x="62983" y="76874"/>
                  </a:lnTo>
                  <a:lnTo>
                    <a:pt x="73922" y="71710"/>
                  </a:lnTo>
                  <a:lnTo>
                    <a:pt x="84258" y="66022"/>
                  </a:lnTo>
                  <a:lnTo>
                    <a:pt x="93857" y="59928"/>
                  </a:lnTo>
                  <a:lnTo>
                    <a:pt x="102283" y="53210"/>
                  </a:lnTo>
                  <a:lnTo>
                    <a:pt x="108739" y="45336"/>
                  </a:lnTo>
                  <a:lnTo>
                    <a:pt x="112955" y="36129"/>
                  </a:lnTo>
                  <a:lnTo>
                    <a:pt x="114650" y="26353"/>
                  </a:lnTo>
                  <a:lnTo>
                    <a:pt x="113293" y="17471"/>
                  </a:lnTo>
                  <a:lnTo>
                    <a:pt x="108901" y="10249"/>
                  </a:lnTo>
                  <a:lnTo>
                    <a:pt x="102072" y="4930"/>
                  </a:lnTo>
                  <a:lnTo>
                    <a:pt x="93678" y="1578"/>
                  </a:lnTo>
                  <a:lnTo>
                    <a:pt x="84376" y="0"/>
                  </a:lnTo>
                  <a:lnTo>
                    <a:pt x="74559" y="24"/>
                  </a:lnTo>
                  <a:lnTo>
                    <a:pt x="64452" y="1613"/>
                  </a:lnTo>
                  <a:lnTo>
                    <a:pt x="54187" y="4601"/>
                  </a:lnTo>
                  <a:lnTo>
                    <a:pt x="44160" y="8892"/>
                  </a:lnTo>
                  <a:lnTo>
                    <a:pt x="35026" y="14519"/>
                  </a:lnTo>
                  <a:lnTo>
                    <a:pt x="27065" y="21378"/>
                  </a:lnTo>
                  <a:lnTo>
                    <a:pt x="20228" y="29254"/>
                  </a:lnTo>
                  <a:lnTo>
                    <a:pt x="14318" y="37912"/>
                  </a:lnTo>
                  <a:lnTo>
                    <a:pt x="9128" y="47146"/>
                  </a:lnTo>
                  <a:lnTo>
                    <a:pt x="4793" y="56956"/>
                  </a:lnTo>
                  <a:lnTo>
                    <a:pt x="1777" y="67527"/>
                  </a:lnTo>
                  <a:lnTo>
                    <a:pt x="228" y="78894"/>
                  </a:lnTo>
                  <a:lnTo>
                    <a:pt x="0" y="90798"/>
                  </a:lnTo>
                  <a:lnTo>
                    <a:pt x="834" y="102789"/>
                  </a:lnTo>
                  <a:lnTo>
                    <a:pt x="2475" y="114591"/>
                  </a:lnTo>
                  <a:lnTo>
                    <a:pt x="4863" y="125956"/>
                  </a:lnTo>
                  <a:lnTo>
                    <a:pt x="8136" y="136588"/>
                  </a:lnTo>
                  <a:lnTo>
                    <a:pt x="12297" y="146404"/>
                  </a:lnTo>
                  <a:lnTo>
                    <a:pt x="17226" y="155487"/>
                  </a:lnTo>
                  <a:lnTo>
                    <a:pt x="22759" y="163982"/>
                  </a:lnTo>
                  <a:lnTo>
                    <a:pt x="28745" y="172030"/>
                  </a:lnTo>
                  <a:lnTo>
                    <a:pt x="35223" y="179590"/>
                  </a:lnTo>
                  <a:lnTo>
                    <a:pt x="42403" y="186448"/>
                  </a:lnTo>
                  <a:lnTo>
                    <a:pt x="50340" y="192536"/>
                  </a:lnTo>
                  <a:lnTo>
                    <a:pt x="58879" y="197595"/>
                  </a:lnTo>
                  <a:lnTo>
                    <a:pt x="68785" y="201491"/>
                  </a:lnTo>
                  <a:lnTo>
                    <a:pt x="83162" y="203450"/>
                  </a:lnTo>
                  <a:lnTo>
                    <a:pt x="107250" y="202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4310" y="2168870"/>
              <a:ext cx="3169079" cy="336913"/>
            </a:xfrm>
            <a:custGeom>
              <a:avLst/>
              <a:gdLst/>
              <a:ahLst/>
              <a:cxnLst/>
              <a:rect l="0" t="0" r="0" b="0"/>
              <a:pathLst>
                <a:path w="3169079" h="336913">
                  <a:moveTo>
                    <a:pt x="3169078" y="0"/>
                  </a:moveTo>
                  <a:lnTo>
                    <a:pt x="3157276" y="2934"/>
                  </a:lnTo>
                  <a:lnTo>
                    <a:pt x="3145507" y="5716"/>
                  </a:lnTo>
                  <a:lnTo>
                    <a:pt x="3132612" y="8611"/>
                  </a:lnTo>
                  <a:lnTo>
                    <a:pt x="3118591" y="11479"/>
                  </a:lnTo>
                  <a:lnTo>
                    <a:pt x="3103615" y="13995"/>
                  </a:lnTo>
                  <a:lnTo>
                    <a:pt x="3087892" y="16006"/>
                  </a:lnTo>
                  <a:lnTo>
                    <a:pt x="3071617" y="17519"/>
                  </a:lnTo>
                  <a:lnTo>
                    <a:pt x="3054944" y="18613"/>
                  </a:lnTo>
                  <a:lnTo>
                    <a:pt x="3037998" y="19391"/>
                  </a:lnTo>
                  <a:lnTo>
                    <a:pt x="3021028" y="20100"/>
                  </a:lnTo>
                  <a:lnTo>
                    <a:pt x="3004403" y="21116"/>
                  </a:lnTo>
                  <a:lnTo>
                    <a:pt x="2988287" y="22620"/>
                  </a:lnTo>
                  <a:lnTo>
                    <a:pt x="2972515" y="24615"/>
                  </a:lnTo>
                  <a:lnTo>
                    <a:pt x="2956698" y="27026"/>
                  </a:lnTo>
                  <a:lnTo>
                    <a:pt x="2940614" y="29759"/>
                  </a:lnTo>
                  <a:lnTo>
                    <a:pt x="2924369" y="32729"/>
                  </a:lnTo>
                  <a:lnTo>
                    <a:pt x="2908302" y="35867"/>
                  </a:lnTo>
                  <a:lnTo>
                    <a:pt x="2892602" y="39125"/>
                  </a:lnTo>
                  <a:lnTo>
                    <a:pt x="2877296" y="42463"/>
                  </a:lnTo>
                  <a:lnTo>
                    <a:pt x="2862332" y="45858"/>
                  </a:lnTo>
                  <a:lnTo>
                    <a:pt x="2847632" y="49285"/>
                  </a:lnTo>
                  <a:lnTo>
                    <a:pt x="2832963" y="52570"/>
                  </a:lnTo>
                  <a:lnTo>
                    <a:pt x="2817962" y="55396"/>
                  </a:lnTo>
                  <a:lnTo>
                    <a:pt x="2802464" y="57634"/>
                  </a:lnTo>
                  <a:lnTo>
                    <a:pt x="2786801" y="59475"/>
                  </a:lnTo>
                  <a:lnTo>
                    <a:pt x="2771664" y="61326"/>
                  </a:lnTo>
                  <a:lnTo>
                    <a:pt x="2757402" y="63421"/>
                  </a:lnTo>
                  <a:lnTo>
                    <a:pt x="2743706" y="65661"/>
                  </a:lnTo>
                  <a:lnTo>
                    <a:pt x="2729831" y="67711"/>
                  </a:lnTo>
                  <a:lnTo>
                    <a:pt x="2715344" y="69391"/>
                  </a:lnTo>
                  <a:lnTo>
                    <a:pt x="2700155" y="70842"/>
                  </a:lnTo>
                  <a:lnTo>
                    <a:pt x="2684341" y="72423"/>
                  </a:lnTo>
                  <a:lnTo>
                    <a:pt x="2668023" y="74338"/>
                  </a:lnTo>
                  <a:lnTo>
                    <a:pt x="2651165" y="76624"/>
                  </a:lnTo>
                  <a:lnTo>
                    <a:pt x="2633564" y="79238"/>
                  </a:lnTo>
                  <a:lnTo>
                    <a:pt x="2615173" y="82105"/>
                  </a:lnTo>
                  <a:lnTo>
                    <a:pt x="2596248" y="84997"/>
                  </a:lnTo>
                  <a:lnTo>
                    <a:pt x="2577238" y="87552"/>
                  </a:lnTo>
                  <a:lnTo>
                    <a:pt x="2558422" y="89604"/>
                  </a:lnTo>
                  <a:lnTo>
                    <a:pt x="2540211" y="91320"/>
                  </a:lnTo>
                  <a:lnTo>
                    <a:pt x="2523209" y="93085"/>
                  </a:lnTo>
                  <a:lnTo>
                    <a:pt x="2507627" y="95128"/>
                  </a:lnTo>
                  <a:lnTo>
                    <a:pt x="2493351" y="97501"/>
                  </a:lnTo>
                  <a:lnTo>
                    <a:pt x="2480134" y="100174"/>
                  </a:lnTo>
                  <a:lnTo>
                    <a:pt x="2467705" y="103081"/>
                  </a:lnTo>
                  <a:lnTo>
                    <a:pt x="2455353" y="106000"/>
                  </a:lnTo>
                  <a:lnTo>
                    <a:pt x="2441987" y="108573"/>
                  </a:lnTo>
                  <a:lnTo>
                    <a:pt x="2427092" y="110637"/>
                  </a:lnTo>
                  <a:lnTo>
                    <a:pt x="2410677" y="112360"/>
                  </a:lnTo>
                  <a:lnTo>
                    <a:pt x="2392983" y="114131"/>
                  </a:lnTo>
                  <a:lnTo>
                    <a:pt x="2374301" y="116173"/>
                  </a:lnTo>
                  <a:lnTo>
                    <a:pt x="2354894" y="118376"/>
                  </a:lnTo>
                  <a:lnTo>
                    <a:pt x="2334969" y="120402"/>
                  </a:lnTo>
                  <a:lnTo>
                    <a:pt x="2314696" y="122066"/>
                  </a:lnTo>
                  <a:lnTo>
                    <a:pt x="2294679" y="123506"/>
                  </a:lnTo>
                  <a:lnTo>
                    <a:pt x="2275918" y="125080"/>
                  </a:lnTo>
                  <a:lnTo>
                    <a:pt x="2258849" y="126990"/>
                  </a:lnTo>
                  <a:lnTo>
                    <a:pt x="2243081" y="129273"/>
                  </a:lnTo>
                  <a:lnTo>
                    <a:pt x="2227723" y="131885"/>
                  </a:lnTo>
                  <a:lnTo>
                    <a:pt x="2212203" y="134751"/>
                  </a:lnTo>
                  <a:lnTo>
                    <a:pt x="2196470" y="137642"/>
                  </a:lnTo>
                  <a:lnTo>
                    <a:pt x="2180814" y="140196"/>
                  </a:lnTo>
                  <a:lnTo>
                    <a:pt x="2165412" y="142248"/>
                  </a:lnTo>
                  <a:lnTo>
                    <a:pt x="2149982" y="143963"/>
                  </a:lnTo>
                  <a:lnTo>
                    <a:pt x="2133878" y="145728"/>
                  </a:lnTo>
                  <a:lnTo>
                    <a:pt x="2116784" y="147766"/>
                  </a:lnTo>
                  <a:lnTo>
                    <a:pt x="2098711" y="149966"/>
                  </a:lnTo>
                  <a:lnTo>
                    <a:pt x="2079815" y="151991"/>
                  </a:lnTo>
                  <a:lnTo>
                    <a:pt x="2060280" y="153649"/>
                  </a:lnTo>
                  <a:lnTo>
                    <a:pt x="2040110" y="154916"/>
                  </a:lnTo>
                  <a:lnTo>
                    <a:pt x="2019132" y="155841"/>
                  </a:lnTo>
                  <a:lnTo>
                    <a:pt x="1997335" y="156502"/>
                  </a:lnTo>
                  <a:lnTo>
                    <a:pt x="1975478" y="157132"/>
                  </a:lnTo>
                  <a:lnTo>
                    <a:pt x="1954944" y="158095"/>
                  </a:lnTo>
                  <a:lnTo>
                    <a:pt x="1936377" y="159558"/>
                  </a:lnTo>
                  <a:lnTo>
                    <a:pt x="1919115" y="161357"/>
                  </a:lnTo>
                  <a:lnTo>
                    <a:pt x="1901614" y="163103"/>
                  </a:lnTo>
                  <a:lnTo>
                    <a:pt x="1882993" y="164572"/>
                  </a:lnTo>
                  <a:lnTo>
                    <a:pt x="1863533" y="165709"/>
                  </a:lnTo>
                  <a:lnTo>
                    <a:pt x="1844289" y="166546"/>
                  </a:lnTo>
                  <a:lnTo>
                    <a:pt x="1825879" y="167149"/>
                  </a:lnTo>
                  <a:lnTo>
                    <a:pt x="1807956" y="167740"/>
                  </a:lnTo>
                  <a:lnTo>
                    <a:pt x="1789496" y="168677"/>
                  </a:lnTo>
                  <a:lnTo>
                    <a:pt x="1769936" y="170123"/>
                  </a:lnTo>
                  <a:lnTo>
                    <a:pt x="1749360" y="171909"/>
                  </a:lnTo>
                  <a:lnTo>
                    <a:pt x="1728229" y="173648"/>
                  </a:lnTo>
                  <a:lnTo>
                    <a:pt x="1706904" y="175115"/>
                  </a:lnTo>
                  <a:lnTo>
                    <a:pt x="1685887" y="176422"/>
                  </a:lnTo>
                  <a:lnTo>
                    <a:pt x="1665863" y="177906"/>
                  </a:lnTo>
                  <a:lnTo>
                    <a:pt x="1647106" y="179751"/>
                  </a:lnTo>
                  <a:lnTo>
                    <a:pt x="1629547" y="181821"/>
                  </a:lnTo>
                  <a:lnTo>
                    <a:pt x="1612974" y="183756"/>
                  </a:lnTo>
                  <a:lnTo>
                    <a:pt x="1597139" y="185356"/>
                  </a:lnTo>
                  <a:lnTo>
                    <a:pt x="1581348" y="186582"/>
                  </a:lnTo>
                  <a:lnTo>
                    <a:pt x="1564518" y="187480"/>
                  </a:lnTo>
                  <a:lnTo>
                    <a:pt x="1546145" y="188119"/>
                  </a:lnTo>
                  <a:lnTo>
                    <a:pt x="1526242" y="188564"/>
                  </a:lnTo>
                  <a:lnTo>
                    <a:pt x="1505052" y="188871"/>
                  </a:lnTo>
                  <a:lnTo>
                    <a:pt x="1482884" y="189080"/>
                  </a:lnTo>
                  <a:lnTo>
                    <a:pt x="1460491" y="189222"/>
                  </a:lnTo>
                  <a:lnTo>
                    <a:pt x="1439006" y="189318"/>
                  </a:lnTo>
                  <a:lnTo>
                    <a:pt x="1418972" y="189383"/>
                  </a:lnTo>
                  <a:lnTo>
                    <a:pt x="1400406" y="189426"/>
                  </a:lnTo>
                  <a:lnTo>
                    <a:pt x="1383082" y="189455"/>
                  </a:lnTo>
                  <a:lnTo>
                    <a:pt x="1366721" y="189479"/>
                  </a:lnTo>
                  <a:lnTo>
                    <a:pt x="1351068" y="189665"/>
                  </a:lnTo>
                  <a:lnTo>
                    <a:pt x="1335921" y="190322"/>
                  </a:lnTo>
                  <a:lnTo>
                    <a:pt x="1321128" y="191576"/>
                  </a:lnTo>
                  <a:lnTo>
                    <a:pt x="1306579" y="193232"/>
                  </a:lnTo>
                  <a:lnTo>
                    <a:pt x="1292197" y="194883"/>
                  </a:lnTo>
                  <a:lnTo>
                    <a:pt x="1277927" y="196288"/>
                  </a:lnTo>
                  <a:lnTo>
                    <a:pt x="1263734" y="197382"/>
                  </a:lnTo>
                  <a:lnTo>
                    <a:pt x="1249591" y="198190"/>
                  </a:lnTo>
                  <a:lnTo>
                    <a:pt x="1235484" y="198769"/>
                  </a:lnTo>
                  <a:lnTo>
                    <a:pt x="1221400" y="199174"/>
                  </a:lnTo>
                  <a:lnTo>
                    <a:pt x="1207331" y="199454"/>
                  </a:lnTo>
                  <a:lnTo>
                    <a:pt x="1193272" y="199645"/>
                  </a:lnTo>
                  <a:lnTo>
                    <a:pt x="1179220" y="199775"/>
                  </a:lnTo>
                  <a:lnTo>
                    <a:pt x="1165173" y="199863"/>
                  </a:lnTo>
                  <a:lnTo>
                    <a:pt x="1151128" y="199926"/>
                  </a:lnTo>
                  <a:lnTo>
                    <a:pt x="1137086" y="200139"/>
                  </a:lnTo>
                  <a:lnTo>
                    <a:pt x="1123046" y="200814"/>
                  </a:lnTo>
                  <a:lnTo>
                    <a:pt x="1109006" y="202080"/>
                  </a:lnTo>
                  <a:lnTo>
                    <a:pt x="1094967" y="203745"/>
                  </a:lnTo>
                  <a:lnTo>
                    <a:pt x="1080928" y="205401"/>
                  </a:lnTo>
                  <a:lnTo>
                    <a:pt x="1066885" y="206809"/>
                  </a:lnTo>
                  <a:lnTo>
                    <a:pt x="1052674" y="207905"/>
                  </a:lnTo>
                  <a:lnTo>
                    <a:pt x="1037987" y="208716"/>
                  </a:lnTo>
                  <a:lnTo>
                    <a:pt x="1022700" y="209300"/>
                  </a:lnTo>
                  <a:lnTo>
                    <a:pt x="1007009" y="209879"/>
                  </a:lnTo>
                  <a:lnTo>
                    <a:pt x="991323" y="210807"/>
                  </a:lnTo>
                  <a:lnTo>
                    <a:pt x="975882" y="212248"/>
                  </a:lnTo>
                  <a:lnTo>
                    <a:pt x="960751" y="214030"/>
                  </a:lnTo>
                  <a:lnTo>
                    <a:pt x="945905" y="215766"/>
                  </a:lnTo>
                  <a:lnTo>
                    <a:pt x="931289" y="217228"/>
                  </a:lnTo>
                  <a:lnTo>
                    <a:pt x="916846" y="218361"/>
                  </a:lnTo>
                  <a:lnTo>
                    <a:pt x="902529" y="219195"/>
                  </a:lnTo>
                  <a:lnTo>
                    <a:pt x="888295" y="219796"/>
                  </a:lnTo>
                  <a:lnTo>
                    <a:pt x="873955" y="220385"/>
                  </a:lnTo>
                  <a:lnTo>
                    <a:pt x="859181" y="221321"/>
                  </a:lnTo>
                  <a:lnTo>
                    <a:pt x="843835" y="222766"/>
                  </a:lnTo>
                  <a:lnTo>
                    <a:pt x="828105" y="224552"/>
                  </a:lnTo>
                  <a:lnTo>
                    <a:pt x="812392" y="226291"/>
                  </a:lnTo>
                  <a:lnTo>
                    <a:pt x="796929" y="227758"/>
                  </a:lnTo>
                  <a:lnTo>
                    <a:pt x="781613" y="229064"/>
                  </a:lnTo>
                  <a:lnTo>
                    <a:pt x="766111" y="230548"/>
                  </a:lnTo>
                  <a:lnTo>
                    <a:pt x="750237" y="232393"/>
                  </a:lnTo>
                  <a:lnTo>
                    <a:pt x="733965" y="234463"/>
                  </a:lnTo>
                  <a:lnTo>
                    <a:pt x="717348" y="236399"/>
                  </a:lnTo>
                  <a:lnTo>
                    <a:pt x="700466" y="238003"/>
                  </a:lnTo>
                  <a:lnTo>
                    <a:pt x="683552" y="239402"/>
                  </a:lnTo>
                  <a:lnTo>
                    <a:pt x="666969" y="240948"/>
                  </a:lnTo>
                  <a:lnTo>
                    <a:pt x="650886" y="242836"/>
                  </a:lnTo>
                  <a:lnTo>
                    <a:pt x="635138" y="244934"/>
                  </a:lnTo>
                  <a:lnTo>
                    <a:pt x="619337" y="246889"/>
                  </a:lnTo>
                  <a:lnTo>
                    <a:pt x="603263" y="248501"/>
                  </a:lnTo>
                  <a:lnTo>
                    <a:pt x="587026" y="249736"/>
                  </a:lnTo>
                  <a:lnTo>
                    <a:pt x="570965" y="250639"/>
                  </a:lnTo>
                  <a:lnTo>
                    <a:pt x="555264" y="251287"/>
                  </a:lnTo>
                  <a:lnTo>
                    <a:pt x="539787" y="251908"/>
                  </a:lnTo>
                  <a:lnTo>
                    <a:pt x="524177" y="252864"/>
                  </a:lnTo>
                  <a:lnTo>
                    <a:pt x="508229" y="254323"/>
                  </a:lnTo>
                  <a:lnTo>
                    <a:pt x="491908" y="256119"/>
                  </a:lnTo>
                  <a:lnTo>
                    <a:pt x="475259" y="257863"/>
                  </a:lnTo>
                  <a:lnTo>
                    <a:pt x="458350" y="259335"/>
                  </a:lnTo>
                  <a:lnTo>
                    <a:pt x="441248" y="260644"/>
                  </a:lnTo>
                  <a:lnTo>
                    <a:pt x="424008" y="262130"/>
                  </a:lnTo>
                  <a:lnTo>
                    <a:pt x="406670" y="263981"/>
                  </a:lnTo>
                  <a:lnTo>
                    <a:pt x="389264" y="266224"/>
                  </a:lnTo>
                  <a:lnTo>
                    <a:pt x="371812" y="268809"/>
                  </a:lnTo>
                  <a:lnTo>
                    <a:pt x="354329" y="271657"/>
                  </a:lnTo>
                  <a:lnTo>
                    <a:pt x="336825" y="274537"/>
                  </a:lnTo>
                  <a:lnTo>
                    <a:pt x="319307" y="277083"/>
                  </a:lnTo>
                  <a:lnTo>
                    <a:pt x="301774" y="279129"/>
                  </a:lnTo>
                  <a:lnTo>
                    <a:pt x="284066" y="280840"/>
                  </a:lnTo>
                  <a:lnTo>
                    <a:pt x="265879" y="282603"/>
                  </a:lnTo>
                  <a:lnTo>
                    <a:pt x="247089" y="284649"/>
                  </a:lnTo>
                  <a:lnTo>
                    <a:pt x="227892" y="287194"/>
                  </a:lnTo>
                  <a:lnTo>
                    <a:pt x="208699" y="290514"/>
                  </a:lnTo>
                  <a:lnTo>
                    <a:pt x="189751" y="294674"/>
                  </a:lnTo>
                  <a:lnTo>
                    <a:pt x="171112" y="299418"/>
                  </a:lnTo>
                  <a:lnTo>
                    <a:pt x="152757" y="304288"/>
                  </a:lnTo>
                  <a:lnTo>
                    <a:pt x="134637" y="308999"/>
                  </a:lnTo>
                  <a:lnTo>
                    <a:pt x="116857" y="313294"/>
                  </a:lnTo>
                  <a:lnTo>
                    <a:pt x="99679" y="316873"/>
                  </a:lnTo>
                  <a:lnTo>
                    <a:pt x="83203" y="319651"/>
                  </a:lnTo>
                  <a:lnTo>
                    <a:pt x="67586" y="321905"/>
                  </a:lnTo>
                  <a:lnTo>
                    <a:pt x="51384" y="324497"/>
                  </a:lnTo>
                  <a:lnTo>
                    <a:pt x="30936" y="32877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79730" y="1916186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4383" y="2867"/>
                  </a:lnTo>
                  <a:lnTo>
                    <a:pt x="151112" y="5009"/>
                  </a:lnTo>
                  <a:lnTo>
                    <a:pt x="137911" y="6612"/>
                  </a:lnTo>
                  <a:lnTo>
                    <a:pt x="124569" y="7793"/>
                  </a:lnTo>
                  <a:lnTo>
                    <a:pt x="111060" y="8641"/>
                  </a:lnTo>
                  <a:lnTo>
                    <a:pt x="97406" y="9239"/>
                  </a:lnTo>
                  <a:lnTo>
                    <a:pt x="83640" y="9653"/>
                  </a:lnTo>
                  <a:lnTo>
                    <a:pt x="69791" y="9937"/>
                  </a:lnTo>
                  <a:lnTo>
                    <a:pt x="55901" y="10130"/>
                  </a:lnTo>
                  <a:lnTo>
                    <a:pt x="42594" y="10262"/>
                  </a:lnTo>
                  <a:lnTo>
                    <a:pt x="29764" y="10364"/>
                  </a:lnTo>
                  <a:lnTo>
                    <a:pt x="16283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221927" y="1684559"/>
            <a:ext cx="884395" cy="521966"/>
            <a:chOff x="4221927" y="1684559"/>
            <a:chExt cx="884395" cy="521966"/>
          </a:xfrm>
        </p:grpSpPr>
        <p:sp>
          <p:nvSpPr>
            <p:cNvPr id="51" name="Freeform 50"/>
            <p:cNvSpPr/>
            <p:nvPr/>
          </p:nvSpPr>
          <p:spPr>
            <a:xfrm>
              <a:off x="4459470" y="1737202"/>
              <a:ext cx="24513" cy="421141"/>
            </a:xfrm>
            <a:custGeom>
              <a:avLst/>
              <a:gdLst/>
              <a:ahLst/>
              <a:cxnLst/>
              <a:rect l="0" t="0" r="0" b="0"/>
              <a:pathLst>
                <a:path w="24513" h="421141">
                  <a:moveTo>
                    <a:pt x="4612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8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6" y="74017"/>
                  </a:lnTo>
                  <a:lnTo>
                    <a:pt x="3002" y="91358"/>
                  </a:lnTo>
                  <a:lnTo>
                    <a:pt x="4178" y="108746"/>
                  </a:lnTo>
                  <a:lnTo>
                    <a:pt x="5812" y="125662"/>
                  </a:lnTo>
                  <a:lnTo>
                    <a:pt x="7740" y="142287"/>
                  </a:lnTo>
                  <a:lnTo>
                    <a:pt x="9580" y="159282"/>
                  </a:lnTo>
                  <a:lnTo>
                    <a:pt x="11119" y="177010"/>
                  </a:lnTo>
                  <a:lnTo>
                    <a:pt x="12475" y="195359"/>
                  </a:lnTo>
                  <a:lnTo>
                    <a:pt x="13992" y="213918"/>
                  </a:lnTo>
                  <a:lnTo>
                    <a:pt x="15860" y="232408"/>
                  </a:lnTo>
                  <a:lnTo>
                    <a:pt x="17945" y="250724"/>
                  </a:lnTo>
                  <a:lnTo>
                    <a:pt x="19892" y="268855"/>
                  </a:lnTo>
                  <a:lnTo>
                    <a:pt x="21498" y="286822"/>
                  </a:lnTo>
                  <a:lnTo>
                    <a:pt x="22729" y="304497"/>
                  </a:lnTo>
                  <a:lnTo>
                    <a:pt x="23630" y="321605"/>
                  </a:lnTo>
                  <a:lnTo>
                    <a:pt x="24267" y="338034"/>
                  </a:lnTo>
                  <a:lnTo>
                    <a:pt x="24512" y="353618"/>
                  </a:lnTo>
                  <a:lnTo>
                    <a:pt x="23968" y="369796"/>
                  </a:lnTo>
                  <a:lnTo>
                    <a:pt x="21468" y="390223"/>
                  </a:lnTo>
                  <a:lnTo>
                    <a:pt x="1514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21927" y="1684559"/>
              <a:ext cx="473783" cy="73701"/>
            </a:xfrm>
            <a:custGeom>
              <a:avLst/>
              <a:gdLst/>
              <a:ahLst/>
              <a:cxnLst/>
              <a:rect l="0" t="0" r="0" b="0"/>
              <a:pathLst>
                <a:path w="473783" h="73701">
                  <a:moveTo>
                    <a:pt x="473782" y="0"/>
                  </a:moveTo>
                  <a:lnTo>
                    <a:pt x="464780" y="2934"/>
                  </a:lnTo>
                  <a:lnTo>
                    <a:pt x="454513" y="5716"/>
                  </a:lnTo>
                  <a:lnTo>
                    <a:pt x="441929" y="8611"/>
                  </a:lnTo>
                  <a:lnTo>
                    <a:pt x="427402" y="11479"/>
                  </a:lnTo>
                  <a:lnTo>
                    <a:pt x="411606" y="13995"/>
                  </a:lnTo>
                  <a:lnTo>
                    <a:pt x="395077" y="16011"/>
                  </a:lnTo>
                  <a:lnTo>
                    <a:pt x="378463" y="17696"/>
                  </a:lnTo>
                  <a:lnTo>
                    <a:pt x="362560" y="19439"/>
                  </a:lnTo>
                  <a:lnTo>
                    <a:pt x="347716" y="21460"/>
                  </a:lnTo>
                  <a:lnTo>
                    <a:pt x="333432" y="23650"/>
                  </a:lnTo>
                  <a:lnTo>
                    <a:pt x="318614" y="25666"/>
                  </a:lnTo>
                  <a:lnTo>
                    <a:pt x="302684" y="27324"/>
                  </a:lnTo>
                  <a:lnTo>
                    <a:pt x="286048" y="28759"/>
                  </a:lnTo>
                  <a:lnTo>
                    <a:pt x="269787" y="30329"/>
                  </a:lnTo>
                  <a:lnTo>
                    <a:pt x="254499" y="32237"/>
                  </a:lnTo>
                  <a:lnTo>
                    <a:pt x="239811" y="34519"/>
                  </a:lnTo>
                  <a:lnTo>
                    <a:pt x="224668" y="37130"/>
                  </a:lnTo>
                  <a:lnTo>
                    <a:pt x="208485" y="40000"/>
                  </a:lnTo>
                  <a:lnTo>
                    <a:pt x="191328" y="43064"/>
                  </a:lnTo>
                  <a:lnTo>
                    <a:pt x="173646" y="46266"/>
                  </a:lnTo>
                  <a:lnTo>
                    <a:pt x="155784" y="49562"/>
                  </a:lnTo>
                  <a:lnTo>
                    <a:pt x="138077" y="52756"/>
                  </a:lnTo>
                  <a:lnTo>
                    <a:pt x="120895" y="55522"/>
                  </a:lnTo>
                  <a:lnTo>
                    <a:pt x="104382" y="57718"/>
                  </a:lnTo>
                  <a:lnTo>
                    <a:pt x="88499" y="59531"/>
                  </a:lnTo>
                  <a:lnTo>
                    <a:pt x="73132" y="61364"/>
                  </a:lnTo>
                  <a:lnTo>
                    <a:pt x="58179" y="63447"/>
                  </a:lnTo>
                  <a:lnTo>
                    <a:pt x="44137" y="65687"/>
                  </a:lnTo>
                  <a:lnTo>
                    <a:pt x="30723" y="67974"/>
                  </a:lnTo>
                  <a:lnTo>
                    <a:pt x="16758" y="705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53596" y="1726673"/>
              <a:ext cx="452726" cy="479852"/>
            </a:xfrm>
            <a:custGeom>
              <a:avLst/>
              <a:gdLst/>
              <a:ahLst/>
              <a:cxnLst/>
              <a:rect l="0" t="0" r="0" b="0"/>
              <a:pathLst>
                <a:path w="452726" h="479852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3" y="80285"/>
                  </a:lnTo>
                  <a:lnTo>
                    <a:pt x="6771" y="99276"/>
                  </a:lnTo>
                  <a:lnTo>
                    <a:pt x="8042" y="119062"/>
                  </a:lnTo>
                  <a:lnTo>
                    <a:pt x="9501" y="139774"/>
                  </a:lnTo>
                  <a:lnTo>
                    <a:pt x="11330" y="161402"/>
                  </a:lnTo>
                  <a:lnTo>
                    <a:pt x="13388" y="183652"/>
                  </a:lnTo>
                  <a:lnTo>
                    <a:pt x="15316" y="206048"/>
                  </a:lnTo>
                  <a:lnTo>
                    <a:pt x="16910" y="228294"/>
                  </a:lnTo>
                  <a:lnTo>
                    <a:pt x="18133" y="250131"/>
                  </a:lnTo>
                  <a:lnTo>
                    <a:pt x="19029" y="271254"/>
                  </a:lnTo>
                  <a:lnTo>
                    <a:pt x="19666" y="291573"/>
                  </a:lnTo>
                  <a:lnTo>
                    <a:pt x="20110" y="311168"/>
                  </a:lnTo>
                  <a:lnTo>
                    <a:pt x="20416" y="330180"/>
                  </a:lnTo>
                  <a:lnTo>
                    <a:pt x="20625" y="348749"/>
                  </a:lnTo>
                  <a:lnTo>
                    <a:pt x="20767" y="366832"/>
                  </a:lnTo>
                  <a:lnTo>
                    <a:pt x="20862" y="384215"/>
                  </a:lnTo>
                  <a:lnTo>
                    <a:pt x="20926" y="400755"/>
                  </a:lnTo>
                  <a:lnTo>
                    <a:pt x="20972" y="413585"/>
                  </a:lnTo>
                  <a:lnTo>
                    <a:pt x="21005" y="418791"/>
                  </a:lnTo>
                  <a:lnTo>
                    <a:pt x="21026" y="417198"/>
                  </a:lnTo>
                  <a:lnTo>
                    <a:pt x="21043" y="410971"/>
                  </a:lnTo>
                  <a:lnTo>
                    <a:pt x="21223" y="401833"/>
                  </a:lnTo>
                  <a:lnTo>
                    <a:pt x="21875" y="390893"/>
                  </a:lnTo>
                  <a:lnTo>
                    <a:pt x="23131" y="378838"/>
                  </a:lnTo>
                  <a:lnTo>
                    <a:pt x="24959" y="366250"/>
                  </a:lnTo>
                  <a:lnTo>
                    <a:pt x="27256" y="353689"/>
                  </a:lnTo>
                  <a:lnTo>
                    <a:pt x="29917" y="341451"/>
                  </a:lnTo>
                  <a:lnTo>
                    <a:pt x="33009" y="329768"/>
                  </a:lnTo>
                  <a:lnTo>
                    <a:pt x="36762" y="318910"/>
                  </a:lnTo>
                  <a:lnTo>
                    <a:pt x="41254" y="308941"/>
                  </a:lnTo>
                  <a:lnTo>
                    <a:pt x="46576" y="299923"/>
                  </a:lnTo>
                  <a:lnTo>
                    <a:pt x="52905" y="292002"/>
                  </a:lnTo>
                  <a:lnTo>
                    <a:pt x="60239" y="285167"/>
                  </a:lnTo>
                  <a:lnTo>
                    <a:pt x="68436" y="279745"/>
                  </a:lnTo>
                  <a:lnTo>
                    <a:pt x="77309" y="276457"/>
                  </a:lnTo>
                  <a:lnTo>
                    <a:pt x="86679" y="275512"/>
                  </a:lnTo>
                  <a:lnTo>
                    <a:pt x="96240" y="276826"/>
                  </a:lnTo>
                  <a:lnTo>
                    <a:pt x="105578" y="280293"/>
                  </a:lnTo>
                  <a:lnTo>
                    <a:pt x="114486" y="285623"/>
                  </a:lnTo>
                  <a:lnTo>
                    <a:pt x="122941" y="292437"/>
                  </a:lnTo>
                  <a:lnTo>
                    <a:pt x="131006" y="300365"/>
                  </a:lnTo>
                  <a:lnTo>
                    <a:pt x="138763" y="309102"/>
                  </a:lnTo>
                  <a:lnTo>
                    <a:pt x="146125" y="318576"/>
                  </a:lnTo>
                  <a:lnTo>
                    <a:pt x="152851" y="328920"/>
                  </a:lnTo>
                  <a:lnTo>
                    <a:pt x="158858" y="340138"/>
                  </a:lnTo>
                  <a:lnTo>
                    <a:pt x="164216" y="352114"/>
                  </a:lnTo>
                  <a:lnTo>
                    <a:pt x="169049" y="364684"/>
                  </a:lnTo>
                  <a:lnTo>
                    <a:pt x="173482" y="377698"/>
                  </a:lnTo>
                  <a:lnTo>
                    <a:pt x="177459" y="391031"/>
                  </a:lnTo>
                  <a:lnTo>
                    <a:pt x="180758" y="404588"/>
                  </a:lnTo>
                  <a:lnTo>
                    <a:pt x="183321" y="418201"/>
                  </a:lnTo>
                  <a:lnTo>
                    <a:pt x="185529" y="428360"/>
                  </a:lnTo>
                  <a:lnTo>
                    <a:pt x="187806" y="430876"/>
                  </a:lnTo>
                  <a:lnTo>
                    <a:pt x="190122" y="427331"/>
                  </a:lnTo>
                  <a:lnTo>
                    <a:pt x="192570" y="420055"/>
                  </a:lnTo>
                  <a:lnTo>
                    <a:pt x="195220" y="410831"/>
                  </a:lnTo>
                  <a:lnTo>
                    <a:pt x="198081" y="400710"/>
                  </a:lnTo>
                  <a:lnTo>
                    <a:pt x="201288" y="390384"/>
                  </a:lnTo>
                  <a:lnTo>
                    <a:pt x="205109" y="380404"/>
                  </a:lnTo>
                  <a:lnTo>
                    <a:pt x="209646" y="371007"/>
                  </a:lnTo>
                  <a:lnTo>
                    <a:pt x="215166" y="362363"/>
                  </a:lnTo>
                  <a:lnTo>
                    <a:pt x="222158" y="354690"/>
                  </a:lnTo>
                  <a:lnTo>
                    <a:pt x="230751" y="348012"/>
                  </a:lnTo>
                  <a:lnTo>
                    <a:pt x="240607" y="342525"/>
                  </a:lnTo>
                  <a:lnTo>
                    <a:pt x="251132" y="338660"/>
                  </a:lnTo>
                  <a:lnTo>
                    <a:pt x="261912" y="336496"/>
                  </a:lnTo>
                  <a:lnTo>
                    <a:pt x="272740" y="335498"/>
                  </a:lnTo>
                  <a:lnTo>
                    <a:pt x="283536" y="334744"/>
                  </a:lnTo>
                  <a:lnTo>
                    <a:pt x="294285" y="333677"/>
                  </a:lnTo>
                  <a:lnTo>
                    <a:pt x="305317" y="332279"/>
                  </a:lnTo>
                  <a:lnTo>
                    <a:pt x="317256" y="330866"/>
                  </a:lnTo>
                  <a:lnTo>
                    <a:pt x="330357" y="329646"/>
                  </a:lnTo>
                  <a:lnTo>
                    <a:pt x="344072" y="328351"/>
                  </a:lnTo>
                  <a:lnTo>
                    <a:pt x="357287" y="326350"/>
                  </a:lnTo>
                  <a:lnTo>
                    <a:pt x="369389" y="323334"/>
                  </a:lnTo>
                  <a:lnTo>
                    <a:pt x="380122" y="319156"/>
                  </a:lnTo>
                  <a:lnTo>
                    <a:pt x="389333" y="313670"/>
                  </a:lnTo>
                  <a:lnTo>
                    <a:pt x="397107" y="306938"/>
                  </a:lnTo>
                  <a:lnTo>
                    <a:pt x="403361" y="299162"/>
                  </a:lnTo>
                  <a:lnTo>
                    <a:pt x="407755" y="290580"/>
                  </a:lnTo>
                  <a:lnTo>
                    <a:pt x="410262" y="281404"/>
                  </a:lnTo>
                  <a:lnTo>
                    <a:pt x="410813" y="271804"/>
                  </a:lnTo>
                  <a:lnTo>
                    <a:pt x="409139" y="261908"/>
                  </a:lnTo>
                  <a:lnTo>
                    <a:pt x="405305" y="251822"/>
                  </a:lnTo>
                  <a:lnTo>
                    <a:pt x="399476" y="242101"/>
                  </a:lnTo>
                  <a:lnTo>
                    <a:pt x="391752" y="233711"/>
                  </a:lnTo>
                  <a:lnTo>
                    <a:pt x="382378" y="227077"/>
                  </a:lnTo>
                  <a:lnTo>
                    <a:pt x="371849" y="222285"/>
                  </a:lnTo>
                  <a:lnTo>
                    <a:pt x="360798" y="219353"/>
                  </a:lnTo>
                  <a:lnTo>
                    <a:pt x="349629" y="218089"/>
                  </a:lnTo>
                  <a:lnTo>
                    <a:pt x="338522" y="218340"/>
                  </a:lnTo>
                  <a:lnTo>
                    <a:pt x="327532" y="220087"/>
                  </a:lnTo>
                  <a:lnTo>
                    <a:pt x="316662" y="223187"/>
                  </a:lnTo>
                  <a:lnTo>
                    <a:pt x="306057" y="227553"/>
                  </a:lnTo>
                  <a:lnTo>
                    <a:pt x="296001" y="233230"/>
                  </a:lnTo>
                  <a:lnTo>
                    <a:pt x="286604" y="240124"/>
                  </a:lnTo>
                  <a:lnTo>
                    <a:pt x="277818" y="248024"/>
                  </a:lnTo>
                  <a:lnTo>
                    <a:pt x="269529" y="256697"/>
                  </a:lnTo>
                  <a:lnTo>
                    <a:pt x="261624" y="265947"/>
                  </a:lnTo>
                  <a:lnTo>
                    <a:pt x="254160" y="275937"/>
                  </a:lnTo>
                  <a:lnTo>
                    <a:pt x="247366" y="287161"/>
                  </a:lnTo>
                  <a:lnTo>
                    <a:pt x="241323" y="299783"/>
                  </a:lnTo>
                  <a:lnTo>
                    <a:pt x="236281" y="313516"/>
                  </a:lnTo>
                  <a:lnTo>
                    <a:pt x="232725" y="327805"/>
                  </a:lnTo>
                  <a:lnTo>
                    <a:pt x="230786" y="342264"/>
                  </a:lnTo>
                  <a:lnTo>
                    <a:pt x="230450" y="356548"/>
                  </a:lnTo>
                  <a:lnTo>
                    <a:pt x="231737" y="370285"/>
                  </a:lnTo>
                  <a:lnTo>
                    <a:pt x="234491" y="383331"/>
                  </a:lnTo>
                  <a:lnTo>
                    <a:pt x="238440" y="395564"/>
                  </a:lnTo>
                  <a:lnTo>
                    <a:pt x="243299" y="406795"/>
                  </a:lnTo>
                  <a:lnTo>
                    <a:pt x="248826" y="417020"/>
                  </a:lnTo>
                  <a:lnTo>
                    <a:pt x="254992" y="426380"/>
                  </a:lnTo>
                  <a:lnTo>
                    <a:pt x="261962" y="435061"/>
                  </a:lnTo>
                  <a:lnTo>
                    <a:pt x="269763" y="443235"/>
                  </a:lnTo>
                  <a:lnTo>
                    <a:pt x="278289" y="450879"/>
                  </a:lnTo>
                  <a:lnTo>
                    <a:pt x="287392" y="457795"/>
                  </a:lnTo>
                  <a:lnTo>
                    <a:pt x="296928" y="463925"/>
                  </a:lnTo>
                  <a:lnTo>
                    <a:pt x="306943" y="469194"/>
                  </a:lnTo>
                  <a:lnTo>
                    <a:pt x="317651" y="473436"/>
                  </a:lnTo>
                  <a:lnTo>
                    <a:pt x="329114" y="476653"/>
                  </a:lnTo>
                  <a:lnTo>
                    <a:pt x="341254" y="478831"/>
                  </a:lnTo>
                  <a:lnTo>
                    <a:pt x="353934" y="479851"/>
                  </a:lnTo>
                  <a:lnTo>
                    <a:pt x="367016" y="479764"/>
                  </a:lnTo>
                  <a:lnTo>
                    <a:pt x="380360" y="478905"/>
                  </a:lnTo>
                  <a:lnTo>
                    <a:pt x="395444" y="477711"/>
                  </a:lnTo>
                  <a:lnTo>
                    <a:pt x="416943" y="476082"/>
                  </a:lnTo>
                  <a:lnTo>
                    <a:pt x="45272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589803" y="2495253"/>
            <a:ext cx="2263628" cy="693457"/>
            <a:chOff x="1589803" y="2495253"/>
            <a:chExt cx="2263628" cy="693457"/>
          </a:xfrm>
        </p:grpSpPr>
        <p:sp>
          <p:nvSpPr>
            <p:cNvPr id="55" name="Freeform 54"/>
            <p:cNvSpPr/>
            <p:nvPr/>
          </p:nvSpPr>
          <p:spPr>
            <a:xfrm>
              <a:off x="1589803" y="2495253"/>
              <a:ext cx="594113" cy="515898"/>
            </a:xfrm>
            <a:custGeom>
              <a:avLst/>
              <a:gdLst/>
              <a:ahLst/>
              <a:cxnLst/>
              <a:rect l="0" t="0" r="0" b="0"/>
              <a:pathLst>
                <a:path w="594113" h="515898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5"/>
                  </a:lnTo>
                  <a:lnTo>
                    <a:pt x="3863" y="54416"/>
                  </a:lnTo>
                  <a:lnTo>
                    <a:pt x="6180" y="67925"/>
                  </a:lnTo>
                  <a:lnTo>
                    <a:pt x="8846" y="81579"/>
                  </a:lnTo>
                  <a:lnTo>
                    <a:pt x="11770" y="95345"/>
                  </a:lnTo>
                  <a:lnTo>
                    <a:pt x="14877" y="109194"/>
                  </a:lnTo>
                  <a:lnTo>
                    <a:pt x="18108" y="123103"/>
                  </a:lnTo>
                  <a:lnTo>
                    <a:pt x="21259" y="137052"/>
                  </a:lnTo>
                  <a:lnTo>
                    <a:pt x="23995" y="151031"/>
                  </a:lnTo>
                  <a:lnTo>
                    <a:pt x="26172" y="165024"/>
                  </a:lnTo>
                  <a:lnTo>
                    <a:pt x="27972" y="178862"/>
                  </a:lnTo>
                  <a:lnTo>
                    <a:pt x="29795" y="192234"/>
                  </a:lnTo>
                  <a:lnTo>
                    <a:pt x="31872" y="205016"/>
                  </a:lnTo>
                  <a:lnTo>
                    <a:pt x="34099" y="217566"/>
                  </a:lnTo>
                  <a:lnTo>
                    <a:pt x="36141" y="230598"/>
                  </a:lnTo>
                  <a:lnTo>
                    <a:pt x="37812" y="244478"/>
                  </a:lnTo>
                  <a:lnTo>
                    <a:pt x="39086" y="259074"/>
                  </a:lnTo>
                  <a:lnTo>
                    <a:pt x="40016" y="273951"/>
                  </a:lnTo>
                  <a:lnTo>
                    <a:pt x="40676" y="288812"/>
                  </a:lnTo>
                  <a:lnTo>
                    <a:pt x="41136" y="303537"/>
                  </a:lnTo>
                  <a:lnTo>
                    <a:pt x="41453" y="318103"/>
                  </a:lnTo>
                  <a:lnTo>
                    <a:pt x="41673" y="332523"/>
                  </a:lnTo>
                  <a:lnTo>
                    <a:pt x="41992" y="346664"/>
                  </a:lnTo>
                  <a:lnTo>
                    <a:pt x="42739" y="360245"/>
                  </a:lnTo>
                  <a:lnTo>
                    <a:pt x="44068" y="373157"/>
                  </a:lnTo>
                  <a:lnTo>
                    <a:pt x="46283" y="385287"/>
                  </a:lnTo>
                  <a:lnTo>
                    <a:pt x="49906" y="396441"/>
                  </a:lnTo>
                  <a:lnTo>
                    <a:pt x="55093" y="406607"/>
                  </a:lnTo>
                  <a:lnTo>
                    <a:pt x="61849" y="415755"/>
                  </a:lnTo>
                  <a:lnTo>
                    <a:pt x="70204" y="423763"/>
                  </a:lnTo>
                  <a:lnTo>
                    <a:pt x="80013" y="430665"/>
                  </a:lnTo>
                  <a:lnTo>
                    <a:pt x="91175" y="436472"/>
                  </a:lnTo>
                  <a:lnTo>
                    <a:pt x="103716" y="441082"/>
                  </a:lnTo>
                  <a:lnTo>
                    <a:pt x="117516" y="444555"/>
                  </a:lnTo>
                  <a:lnTo>
                    <a:pt x="132188" y="447075"/>
                  </a:lnTo>
                  <a:lnTo>
                    <a:pt x="147181" y="448858"/>
                  </a:lnTo>
                  <a:lnTo>
                    <a:pt x="162148" y="450094"/>
                  </a:lnTo>
                  <a:lnTo>
                    <a:pt x="176790" y="450772"/>
                  </a:lnTo>
                  <a:lnTo>
                    <a:pt x="190776" y="450704"/>
                  </a:lnTo>
                  <a:lnTo>
                    <a:pt x="204006" y="449848"/>
                  </a:lnTo>
                  <a:lnTo>
                    <a:pt x="216873" y="448460"/>
                  </a:lnTo>
                  <a:lnTo>
                    <a:pt x="230127" y="446990"/>
                  </a:lnTo>
                  <a:lnTo>
                    <a:pt x="244155" y="445702"/>
                  </a:lnTo>
                  <a:lnTo>
                    <a:pt x="258682" y="444516"/>
                  </a:lnTo>
                  <a:lnTo>
                    <a:pt x="272980" y="443114"/>
                  </a:lnTo>
                  <a:lnTo>
                    <a:pt x="286645" y="441323"/>
                  </a:lnTo>
                  <a:lnTo>
                    <a:pt x="299922" y="439289"/>
                  </a:lnTo>
                  <a:lnTo>
                    <a:pt x="313510" y="437377"/>
                  </a:lnTo>
                  <a:lnTo>
                    <a:pt x="327795" y="435794"/>
                  </a:lnTo>
                  <a:lnTo>
                    <a:pt x="342677" y="434579"/>
                  </a:lnTo>
                  <a:lnTo>
                    <a:pt x="357754" y="433688"/>
                  </a:lnTo>
                  <a:lnTo>
                    <a:pt x="372757" y="433054"/>
                  </a:lnTo>
                  <a:lnTo>
                    <a:pt x="387749" y="432611"/>
                  </a:lnTo>
                  <a:lnTo>
                    <a:pt x="403026" y="432307"/>
                  </a:lnTo>
                  <a:lnTo>
                    <a:pt x="418747" y="432099"/>
                  </a:lnTo>
                  <a:lnTo>
                    <a:pt x="434914" y="431958"/>
                  </a:lnTo>
                  <a:lnTo>
                    <a:pt x="451460" y="431863"/>
                  </a:lnTo>
                  <a:lnTo>
                    <a:pt x="468295" y="431799"/>
                  </a:lnTo>
                  <a:lnTo>
                    <a:pt x="485177" y="431756"/>
                  </a:lnTo>
                  <a:lnTo>
                    <a:pt x="501738" y="431727"/>
                  </a:lnTo>
                  <a:lnTo>
                    <a:pt x="517779" y="431694"/>
                  </a:lnTo>
                  <a:lnTo>
                    <a:pt x="532481" y="431163"/>
                  </a:lnTo>
                  <a:lnTo>
                    <a:pt x="544385" y="429209"/>
                  </a:lnTo>
                  <a:lnTo>
                    <a:pt x="552935" y="425448"/>
                  </a:lnTo>
                  <a:lnTo>
                    <a:pt x="558216" y="420140"/>
                  </a:lnTo>
                  <a:lnTo>
                    <a:pt x="560496" y="413897"/>
                  </a:lnTo>
                  <a:lnTo>
                    <a:pt x="560255" y="407176"/>
                  </a:lnTo>
                  <a:lnTo>
                    <a:pt x="558048" y="400072"/>
                  </a:lnTo>
                  <a:lnTo>
                    <a:pt x="554383" y="392406"/>
                  </a:lnTo>
                  <a:lnTo>
                    <a:pt x="549668" y="384111"/>
                  </a:lnTo>
                  <a:lnTo>
                    <a:pt x="544051" y="375407"/>
                  </a:lnTo>
                  <a:lnTo>
                    <a:pt x="537451" y="366710"/>
                  </a:lnTo>
                  <a:lnTo>
                    <a:pt x="529963" y="358332"/>
                  </a:lnTo>
                  <a:lnTo>
                    <a:pt x="523996" y="352647"/>
                  </a:lnTo>
                  <a:lnTo>
                    <a:pt x="522394" y="351972"/>
                  </a:lnTo>
                  <a:lnTo>
                    <a:pt x="524187" y="354713"/>
                  </a:lnTo>
                  <a:lnTo>
                    <a:pt x="528065" y="359731"/>
                  </a:lnTo>
                  <a:lnTo>
                    <a:pt x="533181" y="366380"/>
                  </a:lnTo>
                  <a:lnTo>
                    <a:pt x="539197" y="374042"/>
                  </a:lnTo>
                  <a:lnTo>
                    <a:pt x="546128" y="382071"/>
                  </a:lnTo>
                  <a:lnTo>
                    <a:pt x="553929" y="390084"/>
                  </a:lnTo>
                  <a:lnTo>
                    <a:pt x="562301" y="397931"/>
                  </a:lnTo>
                  <a:lnTo>
                    <a:pt x="570775" y="405586"/>
                  </a:lnTo>
                  <a:lnTo>
                    <a:pt x="579052" y="413075"/>
                  </a:lnTo>
                  <a:lnTo>
                    <a:pt x="586390" y="420597"/>
                  </a:lnTo>
                  <a:lnTo>
                    <a:pt x="591569" y="428495"/>
                  </a:lnTo>
                  <a:lnTo>
                    <a:pt x="594112" y="436921"/>
                  </a:lnTo>
                  <a:lnTo>
                    <a:pt x="594037" y="445701"/>
                  </a:lnTo>
                  <a:lnTo>
                    <a:pt x="591486" y="454442"/>
                  </a:lnTo>
                  <a:lnTo>
                    <a:pt x="586808" y="462908"/>
                  </a:lnTo>
                  <a:lnTo>
                    <a:pt x="580451" y="470880"/>
                  </a:lnTo>
                  <a:lnTo>
                    <a:pt x="572839" y="478081"/>
                  </a:lnTo>
                  <a:lnTo>
                    <a:pt x="564321" y="484440"/>
                  </a:lnTo>
                  <a:lnTo>
                    <a:pt x="555166" y="490049"/>
                  </a:lnTo>
                  <a:lnTo>
                    <a:pt x="545570" y="495057"/>
                  </a:lnTo>
                  <a:lnTo>
                    <a:pt x="535675" y="499611"/>
                  </a:lnTo>
                  <a:lnTo>
                    <a:pt x="525650" y="503686"/>
                  </a:lnTo>
                  <a:lnTo>
                    <a:pt x="514503" y="507485"/>
                  </a:lnTo>
                  <a:lnTo>
                    <a:pt x="499022" y="511346"/>
                  </a:lnTo>
                  <a:lnTo>
                    <a:pt x="473782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05741" y="2774915"/>
              <a:ext cx="192165" cy="257293"/>
            </a:xfrm>
            <a:custGeom>
              <a:avLst/>
              <a:gdLst/>
              <a:ahLst/>
              <a:cxnLst/>
              <a:rect l="0" t="0" r="0" b="0"/>
              <a:pathLst>
                <a:path w="192165" h="257293">
                  <a:moveTo>
                    <a:pt x="168456" y="4608"/>
                  </a:moveTo>
                  <a:lnTo>
                    <a:pt x="156720" y="1808"/>
                  </a:lnTo>
                  <a:lnTo>
                    <a:pt x="145591" y="306"/>
                  </a:lnTo>
                  <a:lnTo>
                    <a:pt x="133998" y="0"/>
                  </a:lnTo>
                  <a:lnTo>
                    <a:pt x="122010" y="679"/>
                  </a:lnTo>
                  <a:lnTo>
                    <a:pt x="109998" y="2147"/>
                  </a:lnTo>
                  <a:lnTo>
                    <a:pt x="98200" y="4220"/>
                  </a:lnTo>
                  <a:lnTo>
                    <a:pt x="86846" y="6903"/>
                  </a:lnTo>
                  <a:lnTo>
                    <a:pt x="76226" y="10374"/>
                  </a:lnTo>
                  <a:lnTo>
                    <a:pt x="66420" y="14674"/>
                  </a:lnTo>
                  <a:lnTo>
                    <a:pt x="57344" y="19865"/>
                  </a:lnTo>
                  <a:lnTo>
                    <a:pt x="48855" y="26106"/>
                  </a:lnTo>
                  <a:lnTo>
                    <a:pt x="40807" y="33377"/>
                  </a:lnTo>
                  <a:lnTo>
                    <a:pt x="33077" y="41361"/>
                  </a:lnTo>
                  <a:lnTo>
                    <a:pt x="25572" y="49559"/>
                  </a:lnTo>
                  <a:lnTo>
                    <a:pt x="18242" y="57667"/>
                  </a:lnTo>
                  <a:lnTo>
                    <a:pt x="11691" y="65737"/>
                  </a:lnTo>
                  <a:lnTo>
                    <a:pt x="7116" y="74067"/>
                  </a:lnTo>
                  <a:lnTo>
                    <a:pt x="5018" y="82807"/>
                  </a:lnTo>
                  <a:lnTo>
                    <a:pt x="5579" y="91473"/>
                  </a:lnTo>
                  <a:lnTo>
                    <a:pt x="8998" y="99079"/>
                  </a:lnTo>
                  <a:lnTo>
                    <a:pt x="15075" y="105152"/>
                  </a:lnTo>
                  <a:lnTo>
                    <a:pt x="23187" y="109550"/>
                  </a:lnTo>
                  <a:lnTo>
                    <a:pt x="32518" y="112210"/>
                  </a:lnTo>
                  <a:lnTo>
                    <a:pt x="42485" y="113293"/>
                  </a:lnTo>
                  <a:lnTo>
                    <a:pt x="52764" y="113088"/>
                  </a:lnTo>
                  <a:lnTo>
                    <a:pt x="63189" y="111904"/>
                  </a:lnTo>
                  <a:lnTo>
                    <a:pt x="73681" y="110014"/>
                  </a:lnTo>
                  <a:lnTo>
                    <a:pt x="84200" y="107954"/>
                  </a:lnTo>
                  <a:lnTo>
                    <a:pt x="94730" y="106491"/>
                  </a:lnTo>
                  <a:lnTo>
                    <a:pt x="105264" y="106001"/>
                  </a:lnTo>
                  <a:lnTo>
                    <a:pt x="115797" y="106657"/>
                  </a:lnTo>
                  <a:lnTo>
                    <a:pt x="126330" y="108618"/>
                  </a:lnTo>
                  <a:lnTo>
                    <a:pt x="136857" y="111833"/>
                  </a:lnTo>
                  <a:lnTo>
                    <a:pt x="147216" y="116261"/>
                  </a:lnTo>
                  <a:lnTo>
                    <a:pt x="157097" y="121974"/>
                  </a:lnTo>
                  <a:lnTo>
                    <a:pt x="166365" y="128893"/>
                  </a:lnTo>
                  <a:lnTo>
                    <a:pt x="174723" y="136977"/>
                  </a:lnTo>
                  <a:lnTo>
                    <a:pt x="181659" y="146306"/>
                  </a:lnTo>
                  <a:lnTo>
                    <a:pt x="187016" y="156799"/>
                  </a:lnTo>
                  <a:lnTo>
                    <a:pt x="190630" y="168099"/>
                  </a:lnTo>
                  <a:lnTo>
                    <a:pt x="192164" y="179676"/>
                  </a:lnTo>
                  <a:lnTo>
                    <a:pt x="191636" y="191192"/>
                  </a:lnTo>
                  <a:lnTo>
                    <a:pt x="189181" y="202194"/>
                  </a:lnTo>
                  <a:lnTo>
                    <a:pt x="184875" y="212049"/>
                  </a:lnTo>
                  <a:lnTo>
                    <a:pt x="178945" y="220525"/>
                  </a:lnTo>
                  <a:lnTo>
                    <a:pt x="171712" y="227725"/>
                  </a:lnTo>
                  <a:lnTo>
                    <a:pt x="163495" y="233885"/>
                  </a:lnTo>
                  <a:lnTo>
                    <a:pt x="154560" y="239251"/>
                  </a:lnTo>
                  <a:lnTo>
                    <a:pt x="144952" y="243875"/>
                  </a:lnTo>
                  <a:lnTo>
                    <a:pt x="134518" y="247618"/>
                  </a:lnTo>
                  <a:lnTo>
                    <a:pt x="123234" y="250473"/>
                  </a:lnTo>
                  <a:lnTo>
                    <a:pt x="111045" y="252562"/>
                  </a:lnTo>
                  <a:lnTo>
                    <a:pt x="97799" y="254047"/>
                  </a:lnTo>
                  <a:lnTo>
                    <a:pt x="83527" y="255084"/>
                  </a:lnTo>
                  <a:lnTo>
                    <a:pt x="68761" y="255799"/>
                  </a:lnTo>
                  <a:lnTo>
                    <a:pt x="52781" y="256365"/>
                  </a:lnTo>
                  <a:lnTo>
                    <a:pt x="31949" y="256834"/>
                  </a:lnTo>
                  <a:lnTo>
                    <a:pt x="0" y="257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67920" y="2789531"/>
              <a:ext cx="145856" cy="399179"/>
            </a:xfrm>
            <a:custGeom>
              <a:avLst/>
              <a:gdLst/>
              <a:ahLst/>
              <a:cxnLst/>
              <a:rect l="0" t="0" r="0" b="0"/>
              <a:pathLst>
                <a:path w="145856" h="399179">
                  <a:moveTo>
                    <a:pt x="32618" y="179505"/>
                  </a:moveTo>
                  <a:lnTo>
                    <a:pt x="35485" y="191307"/>
                  </a:lnTo>
                  <a:lnTo>
                    <a:pt x="37627" y="203076"/>
                  </a:lnTo>
                  <a:lnTo>
                    <a:pt x="39235" y="215962"/>
                  </a:lnTo>
                  <a:lnTo>
                    <a:pt x="40588" y="229637"/>
                  </a:lnTo>
                  <a:lnTo>
                    <a:pt x="42085" y="243317"/>
                  </a:lnTo>
                  <a:lnTo>
                    <a:pt x="43936" y="256542"/>
                  </a:lnTo>
                  <a:lnTo>
                    <a:pt x="46176" y="269512"/>
                  </a:lnTo>
                  <a:lnTo>
                    <a:pt x="48756" y="282888"/>
                  </a:lnTo>
                  <a:lnTo>
                    <a:pt x="51606" y="297029"/>
                  </a:lnTo>
                  <a:lnTo>
                    <a:pt x="54655" y="311813"/>
                  </a:lnTo>
                  <a:lnTo>
                    <a:pt x="57848" y="326823"/>
                  </a:lnTo>
                  <a:lnTo>
                    <a:pt x="61137" y="341778"/>
                  </a:lnTo>
                  <a:lnTo>
                    <a:pt x="64327" y="356567"/>
                  </a:lnTo>
                  <a:lnTo>
                    <a:pt x="67089" y="371176"/>
                  </a:lnTo>
                  <a:lnTo>
                    <a:pt x="69250" y="385533"/>
                  </a:lnTo>
                  <a:lnTo>
                    <a:pt x="69824" y="396243"/>
                  </a:lnTo>
                  <a:lnTo>
                    <a:pt x="68204" y="399178"/>
                  </a:lnTo>
                  <a:lnTo>
                    <a:pt x="65664" y="395893"/>
                  </a:lnTo>
                  <a:lnTo>
                    <a:pt x="62776" y="388426"/>
                  </a:lnTo>
                  <a:lnTo>
                    <a:pt x="59702" y="377994"/>
                  </a:lnTo>
                  <a:lnTo>
                    <a:pt x="56501" y="365420"/>
                  </a:lnTo>
                  <a:lnTo>
                    <a:pt x="53208" y="351645"/>
                  </a:lnTo>
                  <a:lnTo>
                    <a:pt x="49849" y="337736"/>
                  </a:lnTo>
                  <a:lnTo>
                    <a:pt x="46442" y="324276"/>
                  </a:lnTo>
                  <a:lnTo>
                    <a:pt x="43003" y="311109"/>
                  </a:lnTo>
                  <a:lnTo>
                    <a:pt x="39541" y="297582"/>
                  </a:lnTo>
                  <a:lnTo>
                    <a:pt x="36063" y="283335"/>
                  </a:lnTo>
                  <a:lnTo>
                    <a:pt x="32575" y="268644"/>
                  </a:lnTo>
                  <a:lnTo>
                    <a:pt x="29080" y="254227"/>
                  </a:lnTo>
                  <a:lnTo>
                    <a:pt x="25580" y="240489"/>
                  </a:lnTo>
                  <a:lnTo>
                    <a:pt x="22077" y="227499"/>
                  </a:lnTo>
                  <a:lnTo>
                    <a:pt x="18572" y="215169"/>
                  </a:lnTo>
                  <a:lnTo>
                    <a:pt x="15065" y="203350"/>
                  </a:lnTo>
                  <a:lnTo>
                    <a:pt x="11558" y="191582"/>
                  </a:lnTo>
                  <a:lnTo>
                    <a:pt x="8050" y="179141"/>
                  </a:lnTo>
                  <a:lnTo>
                    <a:pt x="4555" y="165691"/>
                  </a:lnTo>
                  <a:lnTo>
                    <a:pt x="1564" y="151399"/>
                  </a:lnTo>
                  <a:lnTo>
                    <a:pt x="0" y="136734"/>
                  </a:lnTo>
                  <a:lnTo>
                    <a:pt x="246" y="122018"/>
                  </a:lnTo>
                  <a:lnTo>
                    <a:pt x="2040" y="107391"/>
                  </a:lnTo>
                  <a:lnTo>
                    <a:pt x="4772" y="92892"/>
                  </a:lnTo>
                  <a:lnTo>
                    <a:pt x="7982" y="78522"/>
                  </a:lnTo>
                  <a:lnTo>
                    <a:pt x="11575" y="64585"/>
                  </a:lnTo>
                  <a:lnTo>
                    <a:pt x="15731" y="51672"/>
                  </a:lnTo>
                  <a:lnTo>
                    <a:pt x="20525" y="40027"/>
                  </a:lnTo>
                  <a:lnTo>
                    <a:pt x="26065" y="29731"/>
                  </a:lnTo>
                  <a:lnTo>
                    <a:pt x="32548" y="20880"/>
                  </a:lnTo>
                  <a:lnTo>
                    <a:pt x="39990" y="13379"/>
                  </a:lnTo>
                  <a:lnTo>
                    <a:pt x="48260" y="7324"/>
                  </a:lnTo>
                  <a:lnTo>
                    <a:pt x="57182" y="3071"/>
                  </a:lnTo>
                  <a:lnTo>
                    <a:pt x="66586" y="657"/>
                  </a:lnTo>
                  <a:lnTo>
                    <a:pt x="76170" y="0"/>
                  </a:lnTo>
                  <a:lnTo>
                    <a:pt x="85523" y="1072"/>
                  </a:lnTo>
                  <a:lnTo>
                    <a:pt x="94441" y="3684"/>
                  </a:lnTo>
                  <a:lnTo>
                    <a:pt x="102903" y="7709"/>
                  </a:lnTo>
                  <a:lnTo>
                    <a:pt x="110974" y="13151"/>
                  </a:lnTo>
                  <a:lnTo>
                    <a:pt x="118728" y="19892"/>
                  </a:lnTo>
                  <a:lnTo>
                    <a:pt x="125920" y="28027"/>
                  </a:lnTo>
                  <a:lnTo>
                    <a:pt x="131999" y="37922"/>
                  </a:lnTo>
                  <a:lnTo>
                    <a:pt x="136754" y="49619"/>
                  </a:lnTo>
                  <a:lnTo>
                    <a:pt x="140286" y="62881"/>
                  </a:lnTo>
                  <a:lnTo>
                    <a:pt x="142823" y="77378"/>
                  </a:lnTo>
                  <a:lnTo>
                    <a:pt x="144600" y="92787"/>
                  </a:lnTo>
                  <a:lnTo>
                    <a:pt x="145660" y="108522"/>
                  </a:lnTo>
                  <a:lnTo>
                    <a:pt x="145855" y="123772"/>
                  </a:lnTo>
                  <a:lnTo>
                    <a:pt x="145170" y="138129"/>
                  </a:lnTo>
                  <a:lnTo>
                    <a:pt x="143560" y="151394"/>
                  </a:lnTo>
                  <a:lnTo>
                    <a:pt x="140876" y="163392"/>
                  </a:lnTo>
                  <a:lnTo>
                    <a:pt x="137137" y="174163"/>
                  </a:lnTo>
                  <a:lnTo>
                    <a:pt x="132338" y="183737"/>
                  </a:lnTo>
                  <a:lnTo>
                    <a:pt x="126367" y="192038"/>
                  </a:lnTo>
                  <a:lnTo>
                    <a:pt x="119277" y="199146"/>
                  </a:lnTo>
                  <a:lnTo>
                    <a:pt x="111244" y="205262"/>
                  </a:lnTo>
                  <a:lnTo>
                    <a:pt x="102483" y="210613"/>
                  </a:lnTo>
                  <a:lnTo>
                    <a:pt x="93188" y="215397"/>
                  </a:lnTo>
                  <a:lnTo>
                    <a:pt x="83583" y="219625"/>
                  </a:lnTo>
                  <a:lnTo>
                    <a:pt x="72774" y="223545"/>
                  </a:lnTo>
                  <a:lnTo>
                    <a:pt x="57577" y="227503"/>
                  </a:lnTo>
                  <a:lnTo>
                    <a:pt x="32618" y="232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76149" y="2830448"/>
              <a:ext cx="182359" cy="185908"/>
            </a:xfrm>
            <a:custGeom>
              <a:avLst/>
              <a:gdLst/>
              <a:ahLst/>
              <a:cxnLst/>
              <a:rect l="0" t="0" r="0" b="0"/>
              <a:pathLst>
                <a:path w="182359" h="185908">
                  <a:moveTo>
                    <a:pt x="24431" y="107002"/>
                  </a:moveTo>
                  <a:lnTo>
                    <a:pt x="30365" y="101202"/>
                  </a:lnTo>
                  <a:lnTo>
                    <a:pt x="36570" y="96278"/>
                  </a:lnTo>
                  <a:lnTo>
                    <a:pt x="43671" y="91775"/>
                  </a:lnTo>
                  <a:lnTo>
                    <a:pt x="51784" y="87554"/>
                  </a:lnTo>
                  <a:lnTo>
                    <a:pt x="61078" y="83540"/>
                  </a:lnTo>
                  <a:lnTo>
                    <a:pt x="71521" y="79674"/>
                  </a:lnTo>
                  <a:lnTo>
                    <a:pt x="82774" y="75749"/>
                  </a:lnTo>
                  <a:lnTo>
                    <a:pt x="94312" y="71426"/>
                  </a:lnTo>
                  <a:lnTo>
                    <a:pt x="105803" y="66550"/>
                  </a:lnTo>
                  <a:lnTo>
                    <a:pt x="116956" y="61139"/>
                  </a:lnTo>
                  <a:lnTo>
                    <a:pt x="127446" y="55282"/>
                  </a:lnTo>
                  <a:lnTo>
                    <a:pt x="137147" y="49077"/>
                  </a:lnTo>
                  <a:lnTo>
                    <a:pt x="145474" y="42453"/>
                  </a:lnTo>
                  <a:lnTo>
                    <a:pt x="151331" y="35176"/>
                  </a:lnTo>
                  <a:lnTo>
                    <a:pt x="154328" y="27182"/>
                  </a:lnTo>
                  <a:lnTo>
                    <a:pt x="154221" y="19036"/>
                  </a:lnTo>
                  <a:lnTo>
                    <a:pt x="150583" y="11786"/>
                  </a:lnTo>
                  <a:lnTo>
                    <a:pt x="143550" y="5961"/>
                  </a:lnTo>
                  <a:lnTo>
                    <a:pt x="133983" y="1901"/>
                  </a:lnTo>
                  <a:lnTo>
                    <a:pt x="123137" y="0"/>
                  </a:lnTo>
                  <a:lnTo>
                    <a:pt x="111848" y="245"/>
                  </a:lnTo>
                  <a:lnTo>
                    <a:pt x="100190" y="2326"/>
                  </a:lnTo>
                  <a:lnTo>
                    <a:pt x="87700" y="5840"/>
                  </a:lnTo>
                  <a:lnTo>
                    <a:pt x="74165" y="10417"/>
                  </a:lnTo>
                  <a:lnTo>
                    <a:pt x="60126" y="15757"/>
                  </a:lnTo>
                  <a:lnTo>
                    <a:pt x="46680" y="21630"/>
                  </a:lnTo>
                  <a:lnTo>
                    <a:pt x="34421" y="27882"/>
                  </a:lnTo>
                  <a:lnTo>
                    <a:pt x="23748" y="34723"/>
                  </a:lnTo>
                  <a:lnTo>
                    <a:pt x="15109" y="42687"/>
                  </a:lnTo>
                  <a:lnTo>
                    <a:pt x="8531" y="51976"/>
                  </a:lnTo>
                  <a:lnTo>
                    <a:pt x="3894" y="62487"/>
                  </a:lnTo>
                  <a:lnTo>
                    <a:pt x="1125" y="73994"/>
                  </a:lnTo>
                  <a:lnTo>
                    <a:pt x="0" y="86245"/>
                  </a:lnTo>
                  <a:lnTo>
                    <a:pt x="358" y="98708"/>
                  </a:lnTo>
                  <a:lnTo>
                    <a:pt x="2184" y="110608"/>
                  </a:lnTo>
                  <a:lnTo>
                    <a:pt x="5335" y="121567"/>
                  </a:lnTo>
                  <a:lnTo>
                    <a:pt x="9567" y="131568"/>
                  </a:lnTo>
                  <a:lnTo>
                    <a:pt x="14623" y="140752"/>
                  </a:lnTo>
                  <a:lnTo>
                    <a:pt x="20287" y="149299"/>
                  </a:lnTo>
                  <a:lnTo>
                    <a:pt x="26547" y="157210"/>
                  </a:lnTo>
                  <a:lnTo>
                    <a:pt x="33580" y="164312"/>
                  </a:lnTo>
                  <a:lnTo>
                    <a:pt x="41428" y="170572"/>
                  </a:lnTo>
                  <a:lnTo>
                    <a:pt x="50157" y="175930"/>
                  </a:lnTo>
                  <a:lnTo>
                    <a:pt x="59926" y="180231"/>
                  </a:lnTo>
                  <a:lnTo>
                    <a:pt x="70720" y="183485"/>
                  </a:lnTo>
                  <a:lnTo>
                    <a:pt x="82223" y="185517"/>
                  </a:lnTo>
                  <a:lnTo>
                    <a:pt x="93936" y="185907"/>
                  </a:lnTo>
                  <a:lnTo>
                    <a:pt x="105553" y="184576"/>
                  </a:lnTo>
                  <a:lnTo>
                    <a:pt x="116962" y="181733"/>
                  </a:lnTo>
                  <a:lnTo>
                    <a:pt x="128155" y="177691"/>
                  </a:lnTo>
                  <a:lnTo>
                    <a:pt x="139153" y="172761"/>
                  </a:lnTo>
                  <a:lnTo>
                    <a:pt x="149541" y="167500"/>
                  </a:lnTo>
                  <a:lnTo>
                    <a:pt x="159490" y="162188"/>
                  </a:lnTo>
                  <a:lnTo>
                    <a:pt x="169874" y="156363"/>
                  </a:lnTo>
                  <a:lnTo>
                    <a:pt x="182358" y="149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988735" y="2807894"/>
              <a:ext cx="148758" cy="186296"/>
            </a:xfrm>
            <a:custGeom>
              <a:avLst/>
              <a:gdLst/>
              <a:ahLst/>
              <a:cxnLst/>
              <a:rect l="0" t="0" r="0" b="0"/>
              <a:pathLst>
                <a:path w="148758" h="186296">
                  <a:moveTo>
                    <a:pt x="127700" y="24271"/>
                  </a:moveTo>
                  <a:lnTo>
                    <a:pt x="124565" y="15671"/>
                  </a:lnTo>
                  <a:lnTo>
                    <a:pt x="119862" y="9245"/>
                  </a:lnTo>
                  <a:lnTo>
                    <a:pt x="113077" y="4445"/>
                  </a:lnTo>
                  <a:lnTo>
                    <a:pt x="104631" y="1249"/>
                  </a:lnTo>
                  <a:lnTo>
                    <a:pt x="95165" y="0"/>
                  </a:lnTo>
                  <a:lnTo>
                    <a:pt x="85159" y="719"/>
                  </a:lnTo>
                  <a:lnTo>
                    <a:pt x="75048" y="3299"/>
                  </a:lnTo>
                  <a:lnTo>
                    <a:pt x="65281" y="7688"/>
                  </a:lnTo>
                  <a:lnTo>
                    <a:pt x="56055" y="13669"/>
                  </a:lnTo>
                  <a:lnTo>
                    <a:pt x="47372" y="20766"/>
                  </a:lnTo>
                  <a:lnTo>
                    <a:pt x="39148" y="28358"/>
                  </a:lnTo>
                  <a:lnTo>
                    <a:pt x="31282" y="36056"/>
                  </a:lnTo>
                  <a:lnTo>
                    <a:pt x="23844" y="43849"/>
                  </a:lnTo>
                  <a:lnTo>
                    <a:pt x="17067" y="51994"/>
                  </a:lnTo>
                  <a:lnTo>
                    <a:pt x="11034" y="60627"/>
                  </a:lnTo>
                  <a:lnTo>
                    <a:pt x="5999" y="69900"/>
                  </a:lnTo>
                  <a:lnTo>
                    <a:pt x="2448" y="80044"/>
                  </a:lnTo>
                  <a:lnTo>
                    <a:pt x="506" y="91092"/>
                  </a:lnTo>
                  <a:lnTo>
                    <a:pt x="0" y="102768"/>
                  </a:lnTo>
                  <a:lnTo>
                    <a:pt x="640" y="114597"/>
                  </a:lnTo>
                  <a:lnTo>
                    <a:pt x="2151" y="126288"/>
                  </a:lnTo>
                  <a:lnTo>
                    <a:pt x="4621" y="137576"/>
                  </a:lnTo>
                  <a:lnTo>
                    <a:pt x="8480" y="148157"/>
                  </a:lnTo>
                  <a:lnTo>
                    <a:pt x="13858" y="157929"/>
                  </a:lnTo>
                  <a:lnTo>
                    <a:pt x="20757" y="166643"/>
                  </a:lnTo>
                  <a:lnTo>
                    <a:pt x="29216" y="173825"/>
                  </a:lnTo>
                  <a:lnTo>
                    <a:pt x="39090" y="179356"/>
                  </a:lnTo>
                  <a:lnTo>
                    <a:pt x="49957" y="183257"/>
                  </a:lnTo>
                  <a:lnTo>
                    <a:pt x="61236" y="185518"/>
                  </a:lnTo>
                  <a:lnTo>
                    <a:pt x="72558" y="186295"/>
                  </a:lnTo>
                  <a:lnTo>
                    <a:pt x="83767" y="185700"/>
                  </a:lnTo>
                  <a:lnTo>
                    <a:pt x="94827" y="183715"/>
                  </a:lnTo>
                  <a:lnTo>
                    <a:pt x="105734" y="180466"/>
                  </a:lnTo>
                  <a:lnTo>
                    <a:pt x="116061" y="176488"/>
                  </a:lnTo>
                  <a:lnTo>
                    <a:pt x="125963" y="172251"/>
                  </a:lnTo>
                  <a:lnTo>
                    <a:pt x="136309" y="167385"/>
                  </a:lnTo>
                  <a:lnTo>
                    <a:pt x="148757" y="1611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663" y="2863751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7"/>
                  </a:lnTo>
                  <a:lnTo>
                    <a:pt x="14820" y="44463"/>
                  </a:lnTo>
                  <a:lnTo>
                    <a:pt x="18085" y="54255"/>
                  </a:lnTo>
                  <a:lnTo>
                    <a:pt x="21423" y="64269"/>
                  </a:lnTo>
                  <a:lnTo>
                    <a:pt x="24814" y="74443"/>
                  </a:lnTo>
                  <a:lnTo>
                    <a:pt x="28238" y="84715"/>
                  </a:lnTo>
                  <a:lnTo>
                    <a:pt x="31533" y="94597"/>
                  </a:lnTo>
                  <a:lnTo>
                    <a:pt x="34714" y="104143"/>
                  </a:lnTo>
                  <a:lnTo>
                    <a:pt x="38063" y="114190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00663" y="271635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31320" y="2554363"/>
              <a:ext cx="143085" cy="393617"/>
            </a:xfrm>
            <a:custGeom>
              <a:avLst/>
              <a:gdLst/>
              <a:ahLst/>
              <a:cxnLst/>
              <a:rect l="0" t="0" r="0" b="0"/>
              <a:pathLst>
                <a:path w="143085" h="393617">
                  <a:moveTo>
                    <a:pt x="69384" y="393616"/>
                  </a:moveTo>
                  <a:lnTo>
                    <a:pt x="66450" y="379081"/>
                  </a:lnTo>
                  <a:lnTo>
                    <a:pt x="63668" y="366450"/>
                  </a:lnTo>
                  <a:lnTo>
                    <a:pt x="60774" y="354536"/>
                  </a:lnTo>
                  <a:lnTo>
                    <a:pt x="57906" y="342709"/>
                  </a:lnTo>
                  <a:lnTo>
                    <a:pt x="55389" y="330220"/>
                  </a:lnTo>
                  <a:lnTo>
                    <a:pt x="53369" y="316731"/>
                  </a:lnTo>
                  <a:lnTo>
                    <a:pt x="51511" y="302410"/>
                  </a:lnTo>
                  <a:lnTo>
                    <a:pt x="49120" y="287723"/>
                  </a:lnTo>
                  <a:lnTo>
                    <a:pt x="45845" y="272991"/>
                  </a:lnTo>
                  <a:lnTo>
                    <a:pt x="41831" y="258354"/>
                  </a:lnTo>
                  <a:lnTo>
                    <a:pt x="37518" y="243848"/>
                  </a:lnTo>
                  <a:lnTo>
                    <a:pt x="33208" y="229458"/>
                  </a:lnTo>
                  <a:lnTo>
                    <a:pt x="29027" y="214999"/>
                  </a:lnTo>
                  <a:lnTo>
                    <a:pt x="25001" y="200139"/>
                  </a:lnTo>
                  <a:lnTo>
                    <a:pt x="21112" y="184737"/>
                  </a:lnTo>
                  <a:lnTo>
                    <a:pt x="17332" y="169138"/>
                  </a:lnTo>
                  <a:lnTo>
                    <a:pt x="13634" y="154044"/>
                  </a:lnTo>
                  <a:lnTo>
                    <a:pt x="10000" y="139815"/>
                  </a:lnTo>
                  <a:lnTo>
                    <a:pt x="6574" y="126311"/>
                  </a:lnTo>
                  <a:lnTo>
                    <a:pt x="3653" y="113096"/>
                  </a:lnTo>
                  <a:lnTo>
                    <a:pt x="1365" y="99876"/>
                  </a:lnTo>
                  <a:lnTo>
                    <a:pt x="0" y="86691"/>
                  </a:lnTo>
                  <a:lnTo>
                    <a:pt x="65" y="73825"/>
                  </a:lnTo>
                  <a:lnTo>
                    <a:pt x="1710" y="61428"/>
                  </a:lnTo>
                  <a:lnTo>
                    <a:pt x="4934" y="49661"/>
                  </a:lnTo>
                  <a:lnTo>
                    <a:pt x="9765" y="38759"/>
                  </a:lnTo>
                  <a:lnTo>
                    <a:pt x="16056" y="28770"/>
                  </a:lnTo>
                  <a:lnTo>
                    <a:pt x="23703" y="19911"/>
                  </a:lnTo>
                  <a:lnTo>
                    <a:pt x="32729" y="12632"/>
                  </a:lnTo>
                  <a:lnTo>
                    <a:pt x="43021" y="7036"/>
                  </a:lnTo>
                  <a:lnTo>
                    <a:pt x="54354" y="3090"/>
                  </a:lnTo>
                  <a:lnTo>
                    <a:pt x="66485" y="801"/>
                  </a:lnTo>
                  <a:lnTo>
                    <a:pt x="79186" y="0"/>
                  </a:lnTo>
                  <a:lnTo>
                    <a:pt x="91875" y="444"/>
                  </a:lnTo>
                  <a:lnTo>
                    <a:pt x="104958" y="2048"/>
                  </a:lnTo>
                  <a:lnTo>
                    <a:pt x="120701" y="6068"/>
                  </a:lnTo>
                  <a:lnTo>
                    <a:pt x="143084" y="145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37533" y="2800580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08" y="5"/>
                  </a:lnTo>
                  <a:lnTo>
                    <a:pt x="90248" y="178"/>
                  </a:lnTo>
                  <a:lnTo>
                    <a:pt x="77588" y="826"/>
                  </a:lnTo>
                  <a:lnTo>
                    <a:pt x="64545" y="2074"/>
                  </a:lnTo>
                  <a:lnTo>
                    <a:pt x="51635" y="3736"/>
                  </a:lnTo>
                  <a:lnTo>
                    <a:pt x="38382" y="5562"/>
                  </a:lnTo>
                  <a:lnTo>
                    <a:pt x="22507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79689" y="280058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5" y="58458"/>
                  </a:lnTo>
                  <a:lnTo>
                    <a:pt x="2078" y="70261"/>
                  </a:lnTo>
                  <a:lnTo>
                    <a:pt x="3904" y="81787"/>
                  </a:lnTo>
                  <a:lnTo>
                    <a:pt x="6200" y="93056"/>
                  </a:lnTo>
                  <a:lnTo>
                    <a:pt x="8852" y="104101"/>
                  </a:lnTo>
                  <a:lnTo>
                    <a:pt x="11609" y="114520"/>
                  </a:lnTo>
                  <a:lnTo>
                    <a:pt x="14364" y="124493"/>
                  </a:lnTo>
                  <a:lnTo>
                    <a:pt x="17356" y="134897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90217" y="2705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60471" y="2797366"/>
              <a:ext cx="192960" cy="158334"/>
            </a:xfrm>
            <a:custGeom>
              <a:avLst/>
              <a:gdLst/>
              <a:ahLst/>
              <a:cxnLst/>
              <a:rect l="0" t="0" r="0" b="0"/>
              <a:pathLst>
                <a:path w="192960" h="158334">
                  <a:moveTo>
                    <a:pt x="119259" y="24271"/>
                  </a:moveTo>
                  <a:lnTo>
                    <a:pt x="116124" y="15671"/>
                  </a:lnTo>
                  <a:lnTo>
                    <a:pt x="111422" y="9245"/>
                  </a:lnTo>
                  <a:lnTo>
                    <a:pt x="104642" y="4445"/>
                  </a:lnTo>
                  <a:lnTo>
                    <a:pt x="96368" y="1249"/>
                  </a:lnTo>
                  <a:lnTo>
                    <a:pt x="87550" y="0"/>
                  </a:lnTo>
                  <a:lnTo>
                    <a:pt x="78793" y="713"/>
                  </a:lnTo>
                  <a:lnTo>
                    <a:pt x="70335" y="3121"/>
                  </a:lnTo>
                  <a:lnTo>
                    <a:pt x="62216" y="6862"/>
                  </a:lnTo>
                  <a:lnTo>
                    <a:pt x="54388" y="11598"/>
                  </a:lnTo>
                  <a:lnTo>
                    <a:pt x="46625" y="17215"/>
                  </a:lnTo>
                  <a:lnTo>
                    <a:pt x="38560" y="23808"/>
                  </a:lnTo>
                  <a:lnTo>
                    <a:pt x="30028" y="31356"/>
                  </a:lnTo>
                  <a:lnTo>
                    <a:pt x="21515" y="39882"/>
                  </a:lnTo>
                  <a:lnTo>
                    <a:pt x="14019" y="49515"/>
                  </a:lnTo>
                  <a:lnTo>
                    <a:pt x="8022" y="60217"/>
                  </a:lnTo>
                  <a:lnTo>
                    <a:pt x="3677" y="71658"/>
                  </a:lnTo>
                  <a:lnTo>
                    <a:pt x="1053" y="83330"/>
                  </a:lnTo>
                  <a:lnTo>
                    <a:pt x="0" y="94915"/>
                  </a:lnTo>
                  <a:lnTo>
                    <a:pt x="394" y="106133"/>
                  </a:lnTo>
                  <a:lnTo>
                    <a:pt x="2238" y="116666"/>
                  </a:lnTo>
                  <a:lnTo>
                    <a:pt x="5406" y="126406"/>
                  </a:lnTo>
                  <a:lnTo>
                    <a:pt x="9989" y="135099"/>
                  </a:lnTo>
                  <a:lnTo>
                    <a:pt x="16344" y="142267"/>
                  </a:lnTo>
                  <a:lnTo>
                    <a:pt x="24511" y="147793"/>
                  </a:lnTo>
                  <a:lnTo>
                    <a:pt x="34249" y="151861"/>
                  </a:lnTo>
                  <a:lnTo>
                    <a:pt x="45228" y="154766"/>
                  </a:lnTo>
                  <a:lnTo>
                    <a:pt x="57126" y="156793"/>
                  </a:lnTo>
                  <a:lnTo>
                    <a:pt x="69519" y="158023"/>
                  </a:lnTo>
                  <a:lnTo>
                    <a:pt x="81905" y="158333"/>
                  </a:lnTo>
                  <a:lnTo>
                    <a:pt x="94009" y="157725"/>
                  </a:lnTo>
                  <a:lnTo>
                    <a:pt x="105762" y="156165"/>
                  </a:lnTo>
                  <a:lnTo>
                    <a:pt x="117194" y="153516"/>
                  </a:lnTo>
                  <a:lnTo>
                    <a:pt x="128364" y="149814"/>
                  </a:lnTo>
                  <a:lnTo>
                    <a:pt x="139267" y="145529"/>
                  </a:lnTo>
                  <a:lnTo>
                    <a:pt x="151107" y="141051"/>
                  </a:lnTo>
                  <a:lnTo>
                    <a:pt x="167160" y="135988"/>
                  </a:lnTo>
                  <a:lnTo>
                    <a:pt x="192959" y="129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558010" y="4098118"/>
            <a:ext cx="4843110" cy="618650"/>
            <a:chOff x="558010" y="4098118"/>
            <a:chExt cx="4843110" cy="618650"/>
          </a:xfrm>
        </p:grpSpPr>
        <p:sp>
          <p:nvSpPr>
            <p:cNvPr id="68" name="Freeform 67"/>
            <p:cNvSpPr/>
            <p:nvPr/>
          </p:nvSpPr>
          <p:spPr>
            <a:xfrm>
              <a:off x="796571" y="4242984"/>
              <a:ext cx="56238" cy="357970"/>
            </a:xfrm>
            <a:custGeom>
              <a:avLst/>
              <a:gdLst/>
              <a:ahLst/>
              <a:cxnLst/>
              <a:rect l="0" t="0" r="0" b="0"/>
              <a:pathLst>
                <a:path w="56238" h="357970">
                  <a:moveTo>
                    <a:pt x="3594" y="0"/>
                  </a:moveTo>
                  <a:lnTo>
                    <a:pt x="862" y="8869"/>
                  </a:lnTo>
                  <a:lnTo>
                    <a:pt x="0" y="17855"/>
                  </a:lnTo>
                  <a:lnTo>
                    <a:pt x="985" y="27859"/>
                  </a:lnTo>
                  <a:lnTo>
                    <a:pt x="3352" y="39186"/>
                  </a:lnTo>
                  <a:lnTo>
                    <a:pt x="6488" y="52295"/>
                  </a:lnTo>
                  <a:lnTo>
                    <a:pt x="9970" y="67246"/>
                  </a:lnTo>
                  <a:lnTo>
                    <a:pt x="13577" y="83316"/>
                  </a:lnTo>
                  <a:lnTo>
                    <a:pt x="17211" y="99245"/>
                  </a:lnTo>
                  <a:lnTo>
                    <a:pt x="20832" y="114333"/>
                  </a:lnTo>
                  <a:lnTo>
                    <a:pt x="24431" y="128899"/>
                  </a:lnTo>
                  <a:lnTo>
                    <a:pt x="28007" y="143966"/>
                  </a:lnTo>
                  <a:lnTo>
                    <a:pt x="31560" y="160100"/>
                  </a:lnTo>
                  <a:lnTo>
                    <a:pt x="34930" y="177227"/>
                  </a:lnTo>
                  <a:lnTo>
                    <a:pt x="37815" y="194889"/>
                  </a:lnTo>
                  <a:lnTo>
                    <a:pt x="40091" y="212733"/>
                  </a:lnTo>
                  <a:lnTo>
                    <a:pt x="41959" y="230260"/>
                  </a:lnTo>
                  <a:lnTo>
                    <a:pt x="43828" y="246788"/>
                  </a:lnTo>
                  <a:lnTo>
                    <a:pt x="45935" y="262049"/>
                  </a:lnTo>
                  <a:lnTo>
                    <a:pt x="48182" y="276276"/>
                  </a:lnTo>
                  <a:lnTo>
                    <a:pt x="50237" y="289993"/>
                  </a:lnTo>
                  <a:lnTo>
                    <a:pt x="51917" y="303542"/>
                  </a:lnTo>
                  <a:lnTo>
                    <a:pt x="53200" y="316490"/>
                  </a:lnTo>
                  <a:lnTo>
                    <a:pt x="54275" y="328974"/>
                  </a:lnTo>
                  <a:lnTo>
                    <a:pt x="55233" y="342100"/>
                  </a:lnTo>
                  <a:lnTo>
                    <a:pt x="5623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8010" y="4179813"/>
              <a:ext cx="473783" cy="157929"/>
            </a:xfrm>
            <a:custGeom>
              <a:avLst/>
              <a:gdLst/>
              <a:ahLst/>
              <a:cxnLst/>
              <a:rect l="0" t="0" r="0" b="0"/>
              <a:pathLst>
                <a:path w="473783" h="157929">
                  <a:moveTo>
                    <a:pt x="473782" y="0"/>
                  </a:moveTo>
                  <a:lnTo>
                    <a:pt x="464914" y="2866"/>
                  </a:lnTo>
                  <a:lnTo>
                    <a:pt x="455927" y="5009"/>
                  </a:lnTo>
                  <a:lnTo>
                    <a:pt x="445936" y="6616"/>
                  </a:lnTo>
                  <a:lnTo>
                    <a:pt x="435128" y="7970"/>
                  </a:lnTo>
                  <a:lnTo>
                    <a:pt x="423965" y="9467"/>
                  </a:lnTo>
                  <a:lnTo>
                    <a:pt x="412751" y="11322"/>
                  </a:lnTo>
                  <a:lnTo>
                    <a:pt x="401293" y="13735"/>
                  </a:lnTo>
                  <a:lnTo>
                    <a:pt x="389012" y="16964"/>
                  </a:lnTo>
                  <a:lnTo>
                    <a:pt x="375640" y="21062"/>
                  </a:lnTo>
                  <a:lnTo>
                    <a:pt x="361219" y="25764"/>
                  </a:lnTo>
                  <a:lnTo>
                    <a:pt x="345928" y="30604"/>
                  </a:lnTo>
                  <a:lnTo>
                    <a:pt x="329971" y="35305"/>
                  </a:lnTo>
                  <a:lnTo>
                    <a:pt x="313526" y="39934"/>
                  </a:lnTo>
                  <a:lnTo>
                    <a:pt x="296735" y="44801"/>
                  </a:lnTo>
                  <a:lnTo>
                    <a:pt x="279711" y="50071"/>
                  </a:lnTo>
                  <a:lnTo>
                    <a:pt x="262857" y="55593"/>
                  </a:lnTo>
                  <a:lnTo>
                    <a:pt x="246840" y="61001"/>
                  </a:lnTo>
                  <a:lnTo>
                    <a:pt x="231957" y="66084"/>
                  </a:lnTo>
                  <a:lnTo>
                    <a:pt x="218166" y="70802"/>
                  </a:lnTo>
                  <a:lnTo>
                    <a:pt x="205282" y="75199"/>
                  </a:lnTo>
                  <a:lnTo>
                    <a:pt x="193094" y="79339"/>
                  </a:lnTo>
                  <a:lnTo>
                    <a:pt x="181415" y="83289"/>
                  </a:lnTo>
                  <a:lnTo>
                    <a:pt x="170097" y="87102"/>
                  </a:lnTo>
                  <a:lnTo>
                    <a:pt x="159023" y="90823"/>
                  </a:lnTo>
                  <a:lnTo>
                    <a:pt x="147786" y="94646"/>
                  </a:lnTo>
                  <a:lnTo>
                    <a:pt x="135716" y="98899"/>
                  </a:lnTo>
                  <a:lnTo>
                    <a:pt x="122526" y="103725"/>
                  </a:lnTo>
                  <a:lnTo>
                    <a:pt x="108582" y="109103"/>
                  </a:lnTo>
                  <a:lnTo>
                    <a:pt x="94683" y="114938"/>
                  </a:lnTo>
                  <a:lnTo>
                    <a:pt x="81299" y="121117"/>
                  </a:lnTo>
                  <a:lnTo>
                    <a:pt x="68552" y="127386"/>
                  </a:lnTo>
                  <a:lnTo>
                    <a:pt x="56386" y="133360"/>
                  </a:lnTo>
                  <a:lnTo>
                    <a:pt x="44700" y="138852"/>
                  </a:lnTo>
                  <a:lnTo>
                    <a:pt x="33832" y="143705"/>
                  </a:lnTo>
                  <a:lnTo>
                    <a:pt x="23502" y="148185"/>
                  </a:lnTo>
                  <a:lnTo>
                    <a:pt x="12798" y="15268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0124" y="4569367"/>
              <a:ext cx="452726" cy="84230"/>
            </a:xfrm>
            <a:custGeom>
              <a:avLst/>
              <a:gdLst/>
              <a:ahLst/>
              <a:cxnLst/>
              <a:rect l="0" t="0" r="0" b="0"/>
              <a:pathLst>
                <a:path w="452726" h="84230">
                  <a:moveTo>
                    <a:pt x="452725" y="0"/>
                  </a:moveTo>
                  <a:lnTo>
                    <a:pt x="443924" y="2934"/>
                  </a:lnTo>
                  <a:lnTo>
                    <a:pt x="435577" y="5716"/>
                  </a:lnTo>
                  <a:lnTo>
                    <a:pt x="426865" y="8612"/>
                  </a:lnTo>
                  <a:lnTo>
                    <a:pt x="417225" y="11479"/>
                  </a:lnTo>
                  <a:lnTo>
                    <a:pt x="405785" y="13996"/>
                  </a:lnTo>
                  <a:lnTo>
                    <a:pt x="392243" y="16011"/>
                  </a:lnTo>
                  <a:lnTo>
                    <a:pt x="377098" y="17696"/>
                  </a:lnTo>
                  <a:lnTo>
                    <a:pt x="361331" y="19439"/>
                  </a:lnTo>
                  <a:lnTo>
                    <a:pt x="345574" y="21465"/>
                  </a:lnTo>
                  <a:lnTo>
                    <a:pt x="329760" y="23828"/>
                  </a:lnTo>
                  <a:lnTo>
                    <a:pt x="313326" y="26492"/>
                  </a:lnTo>
                  <a:lnTo>
                    <a:pt x="295979" y="29394"/>
                  </a:lnTo>
                  <a:lnTo>
                    <a:pt x="277890" y="32309"/>
                  </a:lnTo>
                  <a:lnTo>
                    <a:pt x="259507" y="34880"/>
                  </a:lnTo>
                  <a:lnTo>
                    <a:pt x="241144" y="36942"/>
                  </a:lnTo>
                  <a:lnTo>
                    <a:pt x="223252" y="38664"/>
                  </a:lnTo>
                  <a:lnTo>
                    <a:pt x="206471" y="40434"/>
                  </a:lnTo>
                  <a:lnTo>
                    <a:pt x="191032" y="42480"/>
                  </a:lnTo>
                  <a:lnTo>
                    <a:pt x="176514" y="44855"/>
                  </a:lnTo>
                  <a:lnTo>
                    <a:pt x="162070" y="47529"/>
                  </a:lnTo>
                  <a:lnTo>
                    <a:pt x="147199" y="50442"/>
                  </a:lnTo>
                  <a:lnTo>
                    <a:pt x="131920" y="53534"/>
                  </a:lnTo>
                  <a:lnTo>
                    <a:pt x="116575" y="56756"/>
                  </a:lnTo>
                  <a:lnTo>
                    <a:pt x="101400" y="60069"/>
                  </a:lnTo>
                  <a:lnTo>
                    <a:pt x="86633" y="63445"/>
                  </a:lnTo>
                  <a:lnTo>
                    <a:pt x="72571" y="66865"/>
                  </a:lnTo>
                  <a:lnTo>
                    <a:pt x="59311" y="70308"/>
                  </a:lnTo>
                  <a:lnTo>
                    <a:pt x="47035" y="73617"/>
                  </a:lnTo>
                  <a:lnTo>
                    <a:pt x="34788" y="76810"/>
                  </a:lnTo>
                  <a:lnTo>
                    <a:pt x="20376" y="80168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52849" y="4403628"/>
              <a:ext cx="157929" cy="198609"/>
            </a:xfrm>
            <a:custGeom>
              <a:avLst/>
              <a:gdLst/>
              <a:ahLst/>
              <a:cxnLst/>
              <a:rect l="0" t="0" r="0" b="0"/>
              <a:pathLst>
                <a:path w="157929" h="198609">
                  <a:moveTo>
                    <a:pt x="0" y="92040"/>
                  </a:moveTo>
                  <a:lnTo>
                    <a:pt x="67" y="103708"/>
                  </a:lnTo>
                  <a:lnTo>
                    <a:pt x="707" y="114197"/>
                  </a:lnTo>
                  <a:lnTo>
                    <a:pt x="2004" y="124499"/>
                  </a:lnTo>
                  <a:lnTo>
                    <a:pt x="3864" y="134800"/>
                  </a:lnTo>
                  <a:lnTo>
                    <a:pt x="6180" y="145143"/>
                  </a:lnTo>
                  <a:lnTo>
                    <a:pt x="8842" y="155538"/>
                  </a:lnTo>
                  <a:lnTo>
                    <a:pt x="11593" y="166139"/>
                  </a:lnTo>
                  <a:lnTo>
                    <a:pt x="14052" y="177245"/>
                  </a:lnTo>
                  <a:lnTo>
                    <a:pt x="16009" y="188876"/>
                  </a:lnTo>
                  <a:lnTo>
                    <a:pt x="16606" y="197414"/>
                  </a:lnTo>
                  <a:lnTo>
                    <a:pt x="15522" y="198608"/>
                  </a:lnTo>
                  <a:lnTo>
                    <a:pt x="14159" y="194191"/>
                  </a:lnTo>
                  <a:lnTo>
                    <a:pt x="12883" y="186232"/>
                  </a:lnTo>
                  <a:lnTo>
                    <a:pt x="11434" y="176070"/>
                  </a:lnTo>
                  <a:lnTo>
                    <a:pt x="9628" y="164526"/>
                  </a:lnTo>
                  <a:lnTo>
                    <a:pt x="7593" y="152105"/>
                  </a:lnTo>
                  <a:lnTo>
                    <a:pt x="5685" y="139124"/>
                  </a:lnTo>
                  <a:lnTo>
                    <a:pt x="4112" y="125785"/>
                  </a:lnTo>
                  <a:lnTo>
                    <a:pt x="3074" y="112376"/>
                  </a:lnTo>
                  <a:lnTo>
                    <a:pt x="2835" y="99289"/>
                  </a:lnTo>
                  <a:lnTo>
                    <a:pt x="3457" y="86704"/>
                  </a:lnTo>
                  <a:lnTo>
                    <a:pt x="4843" y="74624"/>
                  </a:lnTo>
                  <a:lnTo>
                    <a:pt x="6836" y="62971"/>
                  </a:lnTo>
                  <a:lnTo>
                    <a:pt x="9290" y="51652"/>
                  </a:lnTo>
                  <a:lnTo>
                    <a:pt x="12240" y="40744"/>
                  </a:lnTo>
                  <a:lnTo>
                    <a:pt x="15899" y="30485"/>
                  </a:lnTo>
                  <a:lnTo>
                    <a:pt x="20327" y="20965"/>
                  </a:lnTo>
                  <a:lnTo>
                    <a:pt x="25606" y="12606"/>
                  </a:lnTo>
                  <a:lnTo>
                    <a:pt x="31906" y="6201"/>
                  </a:lnTo>
                  <a:lnTo>
                    <a:pt x="39217" y="2013"/>
                  </a:lnTo>
                  <a:lnTo>
                    <a:pt x="47228" y="0"/>
                  </a:lnTo>
                  <a:lnTo>
                    <a:pt x="55444" y="78"/>
                  </a:lnTo>
                  <a:lnTo>
                    <a:pt x="63559" y="1986"/>
                  </a:lnTo>
                  <a:lnTo>
                    <a:pt x="71464" y="5518"/>
                  </a:lnTo>
                  <a:lnTo>
                    <a:pt x="79151" y="10621"/>
                  </a:lnTo>
                  <a:lnTo>
                    <a:pt x="86655" y="17122"/>
                  </a:lnTo>
                  <a:lnTo>
                    <a:pt x="94016" y="24756"/>
                  </a:lnTo>
                  <a:lnTo>
                    <a:pt x="101273" y="33249"/>
                  </a:lnTo>
                  <a:lnTo>
                    <a:pt x="108450" y="42368"/>
                  </a:lnTo>
                  <a:lnTo>
                    <a:pt x="115408" y="51931"/>
                  </a:lnTo>
                  <a:lnTo>
                    <a:pt x="121854" y="61804"/>
                  </a:lnTo>
                  <a:lnTo>
                    <a:pt x="127670" y="71889"/>
                  </a:lnTo>
                  <a:lnTo>
                    <a:pt x="132897" y="82118"/>
                  </a:lnTo>
                  <a:lnTo>
                    <a:pt x="137643" y="92446"/>
                  </a:lnTo>
                  <a:lnTo>
                    <a:pt x="142017" y="102844"/>
                  </a:lnTo>
                  <a:lnTo>
                    <a:pt x="145954" y="113456"/>
                  </a:lnTo>
                  <a:lnTo>
                    <a:pt x="149227" y="124572"/>
                  </a:lnTo>
                  <a:lnTo>
                    <a:pt x="151764" y="136295"/>
                  </a:lnTo>
                  <a:lnTo>
                    <a:pt x="153641" y="147976"/>
                  </a:lnTo>
                  <a:lnTo>
                    <a:pt x="155187" y="159457"/>
                  </a:lnTo>
                  <a:lnTo>
                    <a:pt x="156539" y="171747"/>
                  </a:lnTo>
                  <a:lnTo>
                    <a:pt x="157928" y="186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88943" y="4098118"/>
              <a:ext cx="321918" cy="583681"/>
            </a:xfrm>
            <a:custGeom>
              <a:avLst/>
              <a:gdLst/>
              <a:ahLst/>
              <a:cxnLst/>
              <a:rect l="0" t="0" r="0" b="0"/>
              <a:pathLst>
                <a:path w="321918" h="583681">
                  <a:moveTo>
                    <a:pt x="142932" y="387022"/>
                  </a:moveTo>
                  <a:lnTo>
                    <a:pt x="134198" y="381155"/>
                  </a:lnTo>
                  <a:lnTo>
                    <a:pt x="126491" y="375590"/>
                  </a:lnTo>
                  <a:lnTo>
                    <a:pt x="119080" y="369805"/>
                  </a:lnTo>
                  <a:lnTo>
                    <a:pt x="111473" y="364242"/>
                  </a:lnTo>
                  <a:lnTo>
                    <a:pt x="102998" y="359857"/>
                  </a:lnTo>
                  <a:lnTo>
                    <a:pt x="93375" y="357098"/>
                  </a:lnTo>
                  <a:lnTo>
                    <a:pt x="82979" y="356244"/>
                  </a:lnTo>
                  <a:lnTo>
                    <a:pt x="72616" y="357648"/>
                  </a:lnTo>
                  <a:lnTo>
                    <a:pt x="62760" y="361269"/>
                  </a:lnTo>
                  <a:lnTo>
                    <a:pt x="53534" y="366939"/>
                  </a:lnTo>
                  <a:lnTo>
                    <a:pt x="44885" y="374548"/>
                  </a:lnTo>
                  <a:lnTo>
                    <a:pt x="36704" y="383842"/>
                  </a:lnTo>
                  <a:lnTo>
                    <a:pt x="29042" y="394315"/>
                  </a:lnTo>
                  <a:lnTo>
                    <a:pt x="22108" y="405329"/>
                  </a:lnTo>
                  <a:lnTo>
                    <a:pt x="15962" y="416476"/>
                  </a:lnTo>
                  <a:lnTo>
                    <a:pt x="10680" y="427738"/>
                  </a:lnTo>
                  <a:lnTo>
                    <a:pt x="6429" y="439365"/>
                  </a:lnTo>
                  <a:lnTo>
                    <a:pt x="3205" y="451481"/>
                  </a:lnTo>
                  <a:lnTo>
                    <a:pt x="1023" y="463905"/>
                  </a:lnTo>
                  <a:lnTo>
                    <a:pt x="0" y="476254"/>
                  </a:lnTo>
                  <a:lnTo>
                    <a:pt x="88" y="488304"/>
                  </a:lnTo>
                  <a:lnTo>
                    <a:pt x="1113" y="500007"/>
                  </a:lnTo>
                  <a:lnTo>
                    <a:pt x="2863" y="511399"/>
                  </a:lnTo>
                  <a:lnTo>
                    <a:pt x="5153" y="522539"/>
                  </a:lnTo>
                  <a:lnTo>
                    <a:pt x="7994" y="533325"/>
                  </a:lnTo>
                  <a:lnTo>
                    <a:pt x="11579" y="543501"/>
                  </a:lnTo>
                  <a:lnTo>
                    <a:pt x="15958" y="552975"/>
                  </a:lnTo>
                  <a:lnTo>
                    <a:pt x="21204" y="561642"/>
                  </a:lnTo>
                  <a:lnTo>
                    <a:pt x="27483" y="569319"/>
                  </a:lnTo>
                  <a:lnTo>
                    <a:pt x="34779" y="575982"/>
                  </a:lnTo>
                  <a:lnTo>
                    <a:pt x="42780" y="581117"/>
                  </a:lnTo>
                  <a:lnTo>
                    <a:pt x="50990" y="583680"/>
                  </a:lnTo>
                  <a:lnTo>
                    <a:pt x="59101" y="583324"/>
                  </a:lnTo>
                  <a:lnTo>
                    <a:pt x="67002" y="580322"/>
                  </a:lnTo>
                  <a:lnTo>
                    <a:pt x="74688" y="575183"/>
                  </a:lnTo>
                  <a:lnTo>
                    <a:pt x="82186" y="568430"/>
                  </a:lnTo>
                  <a:lnTo>
                    <a:pt x="89374" y="560340"/>
                  </a:lnTo>
                  <a:lnTo>
                    <a:pt x="95981" y="550949"/>
                  </a:lnTo>
                  <a:lnTo>
                    <a:pt x="101910" y="540384"/>
                  </a:lnTo>
                  <a:lnTo>
                    <a:pt x="107214" y="529022"/>
                  </a:lnTo>
                  <a:lnTo>
                    <a:pt x="112011" y="517398"/>
                  </a:lnTo>
                  <a:lnTo>
                    <a:pt x="116425" y="505827"/>
                  </a:lnTo>
                  <a:lnTo>
                    <a:pt x="120560" y="494109"/>
                  </a:lnTo>
                  <a:lnTo>
                    <a:pt x="124497" y="481642"/>
                  </a:lnTo>
                  <a:lnTo>
                    <a:pt x="128297" y="468135"/>
                  </a:lnTo>
                  <a:lnTo>
                    <a:pt x="132003" y="453452"/>
                  </a:lnTo>
                  <a:lnTo>
                    <a:pt x="135645" y="437452"/>
                  </a:lnTo>
                  <a:lnTo>
                    <a:pt x="139238" y="420200"/>
                  </a:lnTo>
                  <a:lnTo>
                    <a:pt x="142635" y="401902"/>
                  </a:lnTo>
                  <a:lnTo>
                    <a:pt x="145536" y="382796"/>
                  </a:lnTo>
                  <a:lnTo>
                    <a:pt x="147819" y="363094"/>
                  </a:lnTo>
                  <a:lnTo>
                    <a:pt x="149520" y="342967"/>
                  </a:lnTo>
                  <a:lnTo>
                    <a:pt x="150745" y="322544"/>
                  </a:lnTo>
                  <a:lnTo>
                    <a:pt x="151602" y="301930"/>
                  </a:lnTo>
                  <a:lnTo>
                    <a:pt x="152026" y="281681"/>
                  </a:lnTo>
                  <a:lnTo>
                    <a:pt x="151786" y="262764"/>
                  </a:lnTo>
                  <a:lnTo>
                    <a:pt x="150811" y="245583"/>
                  </a:lnTo>
                  <a:lnTo>
                    <a:pt x="149173" y="229572"/>
                  </a:lnTo>
                  <a:lnTo>
                    <a:pt x="147003" y="213518"/>
                  </a:lnTo>
                  <a:lnTo>
                    <a:pt x="144432" y="196707"/>
                  </a:lnTo>
                  <a:lnTo>
                    <a:pt x="141571" y="178955"/>
                  </a:lnTo>
                  <a:lnTo>
                    <a:pt x="138504" y="160339"/>
                  </a:lnTo>
                  <a:lnTo>
                    <a:pt x="135296" y="141037"/>
                  </a:lnTo>
                  <a:lnTo>
                    <a:pt x="131989" y="121549"/>
                  </a:lnTo>
                  <a:lnTo>
                    <a:pt x="128617" y="102632"/>
                  </a:lnTo>
                  <a:lnTo>
                    <a:pt x="125195" y="84668"/>
                  </a:lnTo>
                  <a:lnTo>
                    <a:pt x="121574" y="67999"/>
                  </a:lnTo>
                  <a:lnTo>
                    <a:pt x="117457" y="53096"/>
                  </a:lnTo>
                  <a:lnTo>
                    <a:pt x="112722" y="40035"/>
                  </a:lnTo>
                  <a:lnTo>
                    <a:pt x="107405" y="28585"/>
                  </a:lnTo>
                  <a:lnTo>
                    <a:pt x="101612" y="18410"/>
                  </a:lnTo>
                  <a:lnTo>
                    <a:pt x="95452" y="9232"/>
                  </a:lnTo>
                  <a:lnTo>
                    <a:pt x="88958" y="2355"/>
                  </a:lnTo>
                  <a:lnTo>
                    <a:pt x="82861" y="0"/>
                  </a:lnTo>
                  <a:lnTo>
                    <a:pt x="78296" y="2178"/>
                  </a:lnTo>
                  <a:lnTo>
                    <a:pt x="75200" y="7936"/>
                  </a:lnTo>
                  <a:lnTo>
                    <a:pt x="73163" y="16300"/>
                  </a:lnTo>
                  <a:lnTo>
                    <a:pt x="71998" y="26819"/>
                  </a:lnTo>
                  <a:lnTo>
                    <a:pt x="71768" y="39542"/>
                  </a:lnTo>
                  <a:lnTo>
                    <a:pt x="72439" y="54327"/>
                  </a:lnTo>
                  <a:lnTo>
                    <a:pt x="73711" y="70834"/>
                  </a:lnTo>
                  <a:lnTo>
                    <a:pt x="75107" y="88674"/>
                  </a:lnTo>
                  <a:lnTo>
                    <a:pt x="76347" y="107480"/>
                  </a:lnTo>
                  <a:lnTo>
                    <a:pt x="77502" y="126482"/>
                  </a:lnTo>
                  <a:lnTo>
                    <a:pt x="78884" y="144547"/>
                  </a:lnTo>
                  <a:lnTo>
                    <a:pt x="80666" y="161141"/>
                  </a:lnTo>
                  <a:lnTo>
                    <a:pt x="82864" y="176416"/>
                  </a:lnTo>
                  <a:lnTo>
                    <a:pt x="85418" y="190910"/>
                  </a:lnTo>
                  <a:lnTo>
                    <a:pt x="88251" y="205046"/>
                  </a:lnTo>
                  <a:lnTo>
                    <a:pt x="91290" y="219375"/>
                  </a:lnTo>
                  <a:lnTo>
                    <a:pt x="94475" y="234615"/>
                  </a:lnTo>
                  <a:lnTo>
                    <a:pt x="97764" y="251054"/>
                  </a:lnTo>
                  <a:lnTo>
                    <a:pt x="101124" y="268149"/>
                  </a:lnTo>
                  <a:lnTo>
                    <a:pt x="104533" y="284778"/>
                  </a:lnTo>
                  <a:lnTo>
                    <a:pt x="107974" y="300327"/>
                  </a:lnTo>
                  <a:lnTo>
                    <a:pt x="111438" y="314695"/>
                  </a:lnTo>
                  <a:lnTo>
                    <a:pt x="114918" y="328031"/>
                  </a:lnTo>
                  <a:lnTo>
                    <a:pt x="118407" y="340556"/>
                  </a:lnTo>
                  <a:lnTo>
                    <a:pt x="121902" y="352476"/>
                  </a:lnTo>
                  <a:lnTo>
                    <a:pt x="125403" y="363961"/>
                  </a:lnTo>
                  <a:lnTo>
                    <a:pt x="128906" y="375148"/>
                  </a:lnTo>
                  <a:lnTo>
                    <a:pt x="132412" y="386292"/>
                  </a:lnTo>
                  <a:lnTo>
                    <a:pt x="135919" y="397768"/>
                  </a:lnTo>
                  <a:lnTo>
                    <a:pt x="139426" y="409746"/>
                  </a:lnTo>
                  <a:lnTo>
                    <a:pt x="142934" y="422062"/>
                  </a:lnTo>
                  <a:lnTo>
                    <a:pt x="146443" y="434329"/>
                  </a:lnTo>
                  <a:lnTo>
                    <a:pt x="149958" y="446252"/>
                  </a:lnTo>
                  <a:lnTo>
                    <a:pt x="153658" y="455363"/>
                  </a:lnTo>
                  <a:lnTo>
                    <a:pt x="157201" y="458394"/>
                  </a:lnTo>
                  <a:lnTo>
                    <a:pt x="159745" y="455911"/>
                  </a:lnTo>
                  <a:lnTo>
                    <a:pt x="161370" y="449512"/>
                  </a:lnTo>
                  <a:lnTo>
                    <a:pt x="162877" y="440999"/>
                  </a:lnTo>
                  <a:lnTo>
                    <a:pt x="165427" y="432198"/>
                  </a:lnTo>
                  <a:lnTo>
                    <a:pt x="169567" y="424094"/>
                  </a:lnTo>
                  <a:lnTo>
                    <a:pt x="175452" y="417139"/>
                  </a:lnTo>
                  <a:lnTo>
                    <a:pt x="183139" y="411589"/>
                  </a:lnTo>
                  <a:lnTo>
                    <a:pt x="192457" y="407402"/>
                  </a:lnTo>
                  <a:lnTo>
                    <a:pt x="203100" y="404363"/>
                  </a:lnTo>
                  <a:lnTo>
                    <a:pt x="214750" y="402213"/>
                  </a:lnTo>
                  <a:lnTo>
                    <a:pt x="227131" y="400713"/>
                  </a:lnTo>
                  <a:lnTo>
                    <a:pt x="239864" y="399514"/>
                  </a:lnTo>
                  <a:lnTo>
                    <a:pt x="252484" y="398166"/>
                  </a:lnTo>
                  <a:lnTo>
                    <a:pt x="264744" y="396435"/>
                  </a:lnTo>
                  <a:lnTo>
                    <a:pt x="276432" y="394117"/>
                  </a:lnTo>
                  <a:lnTo>
                    <a:pt x="287290" y="390958"/>
                  </a:lnTo>
                  <a:lnTo>
                    <a:pt x="297247" y="386900"/>
                  </a:lnTo>
                  <a:lnTo>
                    <a:pt x="305917" y="381887"/>
                  </a:lnTo>
                  <a:lnTo>
                    <a:pt x="312538" y="375773"/>
                  </a:lnTo>
                  <a:lnTo>
                    <a:pt x="316879" y="368587"/>
                  </a:lnTo>
                  <a:lnTo>
                    <a:pt x="319168" y="360491"/>
                  </a:lnTo>
                  <a:lnTo>
                    <a:pt x="319807" y="351687"/>
                  </a:lnTo>
                  <a:lnTo>
                    <a:pt x="319194" y="342367"/>
                  </a:lnTo>
                  <a:lnTo>
                    <a:pt x="317346" y="333010"/>
                  </a:lnTo>
                  <a:lnTo>
                    <a:pt x="313912" y="324341"/>
                  </a:lnTo>
                  <a:lnTo>
                    <a:pt x="308823" y="316714"/>
                  </a:lnTo>
                  <a:lnTo>
                    <a:pt x="302119" y="310612"/>
                  </a:lnTo>
                  <a:lnTo>
                    <a:pt x="293792" y="306794"/>
                  </a:lnTo>
                  <a:lnTo>
                    <a:pt x="284010" y="305453"/>
                  </a:lnTo>
                  <a:lnTo>
                    <a:pt x="273375" y="306316"/>
                  </a:lnTo>
                  <a:lnTo>
                    <a:pt x="262784" y="308938"/>
                  </a:lnTo>
                  <a:lnTo>
                    <a:pt x="252747" y="312885"/>
                  </a:lnTo>
                  <a:lnTo>
                    <a:pt x="243553" y="317954"/>
                  </a:lnTo>
                  <a:lnTo>
                    <a:pt x="235451" y="324171"/>
                  </a:lnTo>
                  <a:lnTo>
                    <a:pt x="228447" y="331459"/>
                  </a:lnTo>
                  <a:lnTo>
                    <a:pt x="222388" y="339639"/>
                  </a:lnTo>
                  <a:lnTo>
                    <a:pt x="217068" y="348507"/>
                  </a:lnTo>
                  <a:lnTo>
                    <a:pt x="212296" y="357886"/>
                  </a:lnTo>
                  <a:lnTo>
                    <a:pt x="207918" y="367795"/>
                  </a:lnTo>
                  <a:lnTo>
                    <a:pt x="203817" y="378432"/>
                  </a:lnTo>
                  <a:lnTo>
                    <a:pt x="199910" y="389847"/>
                  </a:lnTo>
                  <a:lnTo>
                    <a:pt x="196303" y="401956"/>
                  </a:lnTo>
                  <a:lnTo>
                    <a:pt x="193260" y="414615"/>
                  </a:lnTo>
                  <a:lnTo>
                    <a:pt x="190886" y="427684"/>
                  </a:lnTo>
                  <a:lnTo>
                    <a:pt x="189293" y="440883"/>
                  </a:lnTo>
                  <a:lnTo>
                    <a:pt x="188673" y="453818"/>
                  </a:lnTo>
                  <a:lnTo>
                    <a:pt x="189046" y="466286"/>
                  </a:lnTo>
                  <a:lnTo>
                    <a:pt x="190601" y="477944"/>
                  </a:lnTo>
                  <a:lnTo>
                    <a:pt x="193773" y="488248"/>
                  </a:lnTo>
                  <a:lnTo>
                    <a:pt x="198654" y="497024"/>
                  </a:lnTo>
                  <a:lnTo>
                    <a:pt x="205203" y="504257"/>
                  </a:lnTo>
                  <a:lnTo>
                    <a:pt x="213418" y="509907"/>
                  </a:lnTo>
                  <a:lnTo>
                    <a:pt x="223125" y="514113"/>
                  </a:lnTo>
                  <a:lnTo>
                    <a:pt x="233879" y="516974"/>
                  </a:lnTo>
                  <a:lnTo>
                    <a:pt x="245081" y="518461"/>
                  </a:lnTo>
                  <a:lnTo>
                    <a:pt x="256347" y="518688"/>
                  </a:lnTo>
                  <a:lnTo>
                    <a:pt x="267445" y="517842"/>
                  </a:lnTo>
                  <a:lnTo>
                    <a:pt x="279501" y="515915"/>
                  </a:lnTo>
                  <a:lnTo>
                    <a:pt x="295804" y="511625"/>
                  </a:lnTo>
                  <a:lnTo>
                    <a:pt x="321917" y="502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650113" y="4132352"/>
              <a:ext cx="97618" cy="437016"/>
            </a:xfrm>
            <a:custGeom>
              <a:avLst/>
              <a:gdLst/>
              <a:ahLst/>
              <a:cxnLst/>
              <a:rect l="0" t="0" r="0" b="0"/>
              <a:pathLst>
                <a:path w="97618" h="437016">
                  <a:moveTo>
                    <a:pt x="97617" y="437015"/>
                  </a:moveTo>
                  <a:lnTo>
                    <a:pt x="94683" y="428214"/>
                  </a:lnTo>
                  <a:lnTo>
                    <a:pt x="91901" y="419867"/>
                  </a:lnTo>
                  <a:lnTo>
                    <a:pt x="89001" y="411164"/>
                  </a:lnTo>
                  <a:lnTo>
                    <a:pt x="85961" y="401870"/>
                  </a:lnTo>
                  <a:lnTo>
                    <a:pt x="82796" y="391727"/>
                  </a:lnTo>
                  <a:lnTo>
                    <a:pt x="79532" y="380682"/>
                  </a:lnTo>
                  <a:lnTo>
                    <a:pt x="76194" y="368843"/>
                  </a:lnTo>
                  <a:lnTo>
                    <a:pt x="72803" y="356372"/>
                  </a:lnTo>
                  <a:lnTo>
                    <a:pt x="69374" y="343434"/>
                  </a:lnTo>
                  <a:lnTo>
                    <a:pt x="65919" y="330325"/>
                  </a:lnTo>
                  <a:lnTo>
                    <a:pt x="62447" y="317451"/>
                  </a:lnTo>
                  <a:lnTo>
                    <a:pt x="58962" y="305012"/>
                  </a:lnTo>
                  <a:lnTo>
                    <a:pt x="55469" y="292862"/>
                  </a:lnTo>
                  <a:lnTo>
                    <a:pt x="51971" y="280631"/>
                  </a:lnTo>
                  <a:lnTo>
                    <a:pt x="48469" y="268107"/>
                  </a:lnTo>
                  <a:lnTo>
                    <a:pt x="44964" y="255407"/>
                  </a:lnTo>
                  <a:lnTo>
                    <a:pt x="41458" y="242873"/>
                  </a:lnTo>
                  <a:lnTo>
                    <a:pt x="37951" y="230694"/>
                  </a:lnTo>
                  <a:lnTo>
                    <a:pt x="34443" y="218735"/>
                  </a:lnTo>
                  <a:lnTo>
                    <a:pt x="30935" y="206638"/>
                  </a:lnTo>
                  <a:lnTo>
                    <a:pt x="27426" y="194204"/>
                  </a:lnTo>
                  <a:lnTo>
                    <a:pt x="23917" y="181395"/>
                  </a:lnTo>
                  <a:lnTo>
                    <a:pt x="20408" y="168256"/>
                  </a:lnTo>
                  <a:lnTo>
                    <a:pt x="16898" y="154863"/>
                  </a:lnTo>
                  <a:lnTo>
                    <a:pt x="13389" y="141444"/>
                  </a:lnTo>
                  <a:lnTo>
                    <a:pt x="9880" y="128362"/>
                  </a:lnTo>
                  <a:lnTo>
                    <a:pt x="6379" y="115787"/>
                  </a:lnTo>
                  <a:lnTo>
                    <a:pt x="3215" y="103717"/>
                  </a:lnTo>
                  <a:lnTo>
                    <a:pt x="1003" y="92071"/>
                  </a:lnTo>
                  <a:lnTo>
                    <a:pt x="0" y="80754"/>
                  </a:lnTo>
                  <a:lnTo>
                    <a:pt x="141" y="69677"/>
                  </a:lnTo>
                  <a:lnTo>
                    <a:pt x="1224" y="58773"/>
                  </a:lnTo>
                  <a:lnTo>
                    <a:pt x="3036" y="47998"/>
                  </a:lnTo>
                  <a:lnTo>
                    <a:pt x="5709" y="37642"/>
                  </a:lnTo>
                  <a:lnTo>
                    <a:pt x="9705" y="28293"/>
                  </a:lnTo>
                  <a:lnTo>
                    <a:pt x="15175" y="20197"/>
                  </a:lnTo>
                  <a:lnTo>
                    <a:pt x="22136" y="13440"/>
                  </a:lnTo>
                  <a:lnTo>
                    <a:pt x="30636" y="8118"/>
                  </a:lnTo>
                  <a:lnTo>
                    <a:pt x="40528" y="4135"/>
                  </a:lnTo>
                  <a:lnTo>
                    <a:pt x="51140" y="1449"/>
                  </a:lnTo>
                  <a:lnTo>
                    <a:pt x="62515" y="0"/>
                  </a:lnTo>
                  <a:lnTo>
                    <a:pt x="76766" y="775"/>
                  </a:lnTo>
                  <a:lnTo>
                    <a:pt x="97617" y="53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21388" y="436932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02" y="2867"/>
                  </a:lnTo>
                  <a:lnTo>
                    <a:pt x="119015" y="5010"/>
                  </a:lnTo>
                  <a:lnTo>
                    <a:pt x="109025" y="6617"/>
                  </a:lnTo>
                  <a:lnTo>
                    <a:pt x="98217" y="7970"/>
                  </a:lnTo>
                  <a:lnTo>
                    <a:pt x="87054" y="9467"/>
                  </a:lnTo>
                  <a:lnTo>
                    <a:pt x="75848" y="11318"/>
                  </a:lnTo>
                  <a:lnTo>
                    <a:pt x="64736" y="13558"/>
                  </a:lnTo>
                  <a:lnTo>
                    <a:pt x="53752" y="16138"/>
                  </a:lnTo>
                  <a:lnTo>
                    <a:pt x="42900" y="18983"/>
                  </a:lnTo>
                  <a:lnTo>
                    <a:pt x="32612" y="21871"/>
                  </a:lnTo>
                  <a:lnTo>
                    <a:pt x="22741" y="24728"/>
                  </a:lnTo>
                  <a:lnTo>
                    <a:pt x="12421" y="27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853015" y="4453554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67" y="14534"/>
                  </a:lnTo>
                  <a:lnTo>
                    <a:pt x="707" y="27165"/>
                  </a:lnTo>
                  <a:lnTo>
                    <a:pt x="2004" y="39071"/>
                  </a:lnTo>
                  <a:lnTo>
                    <a:pt x="3864" y="50552"/>
                  </a:lnTo>
                  <a:lnTo>
                    <a:pt x="6180" y="61745"/>
                  </a:lnTo>
                  <a:lnTo>
                    <a:pt x="8842" y="72718"/>
                  </a:lnTo>
                  <a:lnTo>
                    <a:pt x="11604" y="83079"/>
                  </a:lnTo>
                  <a:lnTo>
                    <a:pt x="14362" y="93002"/>
                  </a:lnTo>
                  <a:lnTo>
                    <a:pt x="17356" y="103360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21430" y="42956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37243" y="4368999"/>
              <a:ext cx="136872" cy="158255"/>
            </a:xfrm>
            <a:custGeom>
              <a:avLst/>
              <a:gdLst/>
              <a:ahLst/>
              <a:cxnLst/>
              <a:rect l="0" t="0" r="0" b="0"/>
              <a:pathLst>
                <a:path w="136872" h="158255">
                  <a:moveTo>
                    <a:pt x="0" y="74027"/>
                  </a:moveTo>
                  <a:lnTo>
                    <a:pt x="2934" y="85694"/>
                  </a:lnTo>
                  <a:lnTo>
                    <a:pt x="5716" y="96184"/>
                  </a:lnTo>
                  <a:lnTo>
                    <a:pt x="8616" y="106485"/>
                  </a:lnTo>
                  <a:lnTo>
                    <a:pt x="11656" y="116787"/>
                  </a:lnTo>
                  <a:lnTo>
                    <a:pt x="14821" y="127130"/>
                  </a:lnTo>
                  <a:lnTo>
                    <a:pt x="18060" y="137441"/>
                  </a:lnTo>
                  <a:lnTo>
                    <a:pt x="20475" y="144956"/>
                  </a:lnTo>
                  <a:lnTo>
                    <a:pt x="21007" y="146241"/>
                  </a:lnTo>
                  <a:lnTo>
                    <a:pt x="20057" y="142355"/>
                  </a:lnTo>
                  <a:lnTo>
                    <a:pt x="18158" y="134958"/>
                  </a:lnTo>
                  <a:lnTo>
                    <a:pt x="15670" y="125266"/>
                  </a:lnTo>
                  <a:lnTo>
                    <a:pt x="12818" y="114081"/>
                  </a:lnTo>
                  <a:lnTo>
                    <a:pt x="9903" y="101922"/>
                  </a:lnTo>
                  <a:lnTo>
                    <a:pt x="7316" y="89125"/>
                  </a:lnTo>
                  <a:lnTo>
                    <a:pt x="5244" y="75914"/>
                  </a:lnTo>
                  <a:lnTo>
                    <a:pt x="3851" y="62594"/>
                  </a:lnTo>
                  <a:lnTo>
                    <a:pt x="3364" y="49566"/>
                  </a:lnTo>
                  <a:lnTo>
                    <a:pt x="3829" y="37035"/>
                  </a:lnTo>
                  <a:lnTo>
                    <a:pt x="5616" y="25502"/>
                  </a:lnTo>
                  <a:lnTo>
                    <a:pt x="9475" y="15812"/>
                  </a:lnTo>
                  <a:lnTo>
                    <a:pt x="15626" y="8270"/>
                  </a:lnTo>
                  <a:lnTo>
                    <a:pt x="23672" y="3020"/>
                  </a:lnTo>
                  <a:lnTo>
                    <a:pt x="32899" y="304"/>
                  </a:lnTo>
                  <a:lnTo>
                    <a:pt x="42759" y="0"/>
                  </a:lnTo>
                  <a:lnTo>
                    <a:pt x="52612" y="1878"/>
                  </a:lnTo>
                  <a:lnTo>
                    <a:pt x="61680" y="5788"/>
                  </a:lnTo>
                  <a:lnTo>
                    <a:pt x="69621" y="11449"/>
                  </a:lnTo>
                  <a:lnTo>
                    <a:pt x="76459" y="18500"/>
                  </a:lnTo>
                  <a:lnTo>
                    <a:pt x="82375" y="26594"/>
                  </a:lnTo>
                  <a:lnTo>
                    <a:pt x="87581" y="35442"/>
                  </a:lnTo>
                  <a:lnTo>
                    <a:pt x="92268" y="44821"/>
                  </a:lnTo>
                  <a:lnTo>
                    <a:pt x="96585" y="54570"/>
                  </a:lnTo>
                  <a:lnTo>
                    <a:pt x="100644" y="64572"/>
                  </a:lnTo>
                  <a:lnTo>
                    <a:pt x="104525" y="74746"/>
                  </a:lnTo>
                  <a:lnTo>
                    <a:pt x="108286" y="85036"/>
                  </a:lnTo>
                  <a:lnTo>
                    <a:pt x="111963" y="95401"/>
                  </a:lnTo>
                  <a:lnTo>
                    <a:pt x="115627" y="105744"/>
                  </a:lnTo>
                  <a:lnTo>
                    <a:pt x="119842" y="117138"/>
                  </a:lnTo>
                  <a:lnTo>
                    <a:pt x="126096" y="132821"/>
                  </a:lnTo>
                  <a:lnTo>
                    <a:pt x="136871" y="158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47813" y="4421969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1735"/>
                  </a:lnTo>
                  <a:lnTo>
                    <a:pt x="707" y="22863"/>
                  </a:lnTo>
                  <a:lnTo>
                    <a:pt x="1999" y="34457"/>
                  </a:lnTo>
                  <a:lnTo>
                    <a:pt x="3695" y="46577"/>
                  </a:lnTo>
                  <a:lnTo>
                    <a:pt x="5545" y="60597"/>
                  </a:lnTo>
                  <a:lnTo>
                    <a:pt x="7713" y="8110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16227" y="42535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42570" y="4169285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0" y="0"/>
                  </a:moveTo>
                  <a:lnTo>
                    <a:pt x="2933" y="8868"/>
                  </a:lnTo>
                  <a:lnTo>
                    <a:pt x="5716" y="17855"/>
                  </a:lnTo>
                  <a:lnTo>
                    <a:pt x="8615" y="27855"/>
                  </a:lnTo>
                  <a:lnTo>
                    <a:pt x="11656" y="39009"/>
                  </a:lnTo>
                  <a:lnTo>
                    <a:pt x="14820" y="51468"/>
                  </a:lnTo>
                  <a:lnTo>
                    <a:pt x="18085" y="65185"/>
                  </a:lnTo>
                  <a:lnTo>
                    <a:pt x="21422" y="80121"/>
                  </a:lnTo>
                  <a:lnTo>
                    <a:pt x="24814" y="96346"/>
                  </a:lnTo>
                  <a:lnTo>
                    <a:pt x="28242" y="113777"/>
                  </a:lnTo>
                  <a:lnTo>
                    <a:pt x="31697" y="132209"/>
                  </a:lnTo>
                  <a:lnTo>
                    <a:pt x="35170" y="151412"/>
                  </a:lnTo>
                  <a:lnTo>
                    <a:pt x="38654" y="171168"/>
                  </a:lnTo>
                  <a:lnTo>
                    <a:pt x="42147" y="190822"/>
                  </a:lnTo>
                  <a:lnTo>
                    <a:pt x="45646" y="209333"/>
                  </a:lnTo>
                  <a:lnTo>
                    <a:pt x="49148" y="226232"/>
                  </a:lnTo>
                  <a:lnTo>
                    <a:pt x="52652" y="241883"/>
                  </a:lnTo>
                  <a:lnTo>
                    <a:pt x="56158" y="257163"/>
                  </a:lnTo>
                  <a:lnTo>
                    <a:pt x="59665" y="272625"/>
                  </a:lnTo>
                  <a:lnTo>
                    <a:pt x="63173" y="288149"/>
                  </a:lnTo>
                  <a:lnTo>
                    <a:pt x="66682" y="303134"/>
                  </a:lnTo>
                  <a:lnTo>
                    <a:pt x="70186" y="317248"/>
                  </a:lnTo>
                  <a:lnTo>
                    <a:pt x="73535" y="330222"/>
                  </a:lnTo>
                  <a:lnTo>
                    <a:pt x="76759" y="343073"/>
                  </a:lnTo>
                  <a:lnTo>
                    <a:pt x="80143" y="358043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89927" y="4348269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6654" y="2866"/>
                  </a:lnTo>
                  <a:lnTo>
                    <a:pt x="144885" y="5009"/>
                  </a:lnTo>
                  <a:lnTo>
                    <a:pt x="131994" y="6621"/>
                  </a:lnTo>
                  <a:lnTo>
                    <a:pt x="118146" y="8147"/>
                  </a:lnTo>
                  <a:lnTo>
                    <a:pt x="103818" y="10292"/>
                  </a:lnTo>
                  <a:lnTo>
                    <a:pt x="89354" y="13392"/>
                  </a:lnTo>
                  <a:lnTo>
                    <a:pt x="75076" y="17285"/>
                  </a:lnTo>
                  <a:lnTo>
                    <a:pt x="61349" y="21513"/>
                  </a:lnTo>
                  <a:lnTo>
                    <a:pt x="48321" y="25761"/>
                  </a:lnTo>
                  <a:lnTo>
                    <a:pt x="36400" y="29744"/>
                  </a:lnTo>
                  <a:lnTo>
                    <a:pt x="25175" y="33530"/>
                  </a:lnTo>
                  <a:lnTo>
                    <a:pt x="13660" y="374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79440" y="4368531"/>
              <a:ext cx="242156" cy="199513"/>
            </a:xfrm>
            <a:custGeom>
              <a:avLst/>
              <a:gdLst/>
              <a:ahLst/>
              <a:cxnLst/>
              <a:rect l="0" t="0" r="0" b="0"/>
              <a:pathLst>
                <a:path w="242156" h="199513">
                  <a:moveTo>
                    <a:pt x="0" y="85023"/>
                  </a:moveTo>
                  <a:lnTo>
                    <a:pt x="8801" y="87957"/>
                  </a:lnTo>
                  <a:lnTo>
                    <a:pt x="17148" y="90739"/>
                  </a:lnTo>
                  <a:lnTo>
                    <a:pt x="25851" y="93634"/>
                  </a:lnTo>
                  <a:lnTo>
                    <a:pt x="35145" y="96501"/>
                  </a:lnTo>
                  <a:lnTo>
                    <a:pt x="45288" y="99018"/>
                  </a:lnTo>
                  <a:lnTo>
                    <a:pt x="56329" y="101020"/>
                  </a:lnTo>
                  <a:lnTo>
                    <a:pt x="67996" y="102186"/>
                  </a:lnTo>
                  <a:lnTo>
                    <a:pt x="79818" y="101985"/>
                  </a:lnTo>
                  <a:lnTo>
                    <a:pt x="91498" y="100246"/>
                  </a:lnTo>
                  <a:lnTo>
                    <a:pt x="102609" y="96959"/>
                  </a:lnTo>
                  <a:lnTo>
                    <a:pt x="112538" y="92086"/>
                  </a:lnTo>
                  <a:lnTo>
                    <a:pt x="121054" y="85771"/>
                  </a:lnTo>
                  <a:lnTo>
                    <a:pt x="127941" y="78278"/>
                  </a:lnTo>
                  <a:lnTo>
                    <a:pt x="132826" y="69887"/>
                  </a:lnTo>
                  <a:lnTo>
                    <a:pt x="135700" y="60844"/>
                  </a:lnTo>
                  <a:lnTo>
                    <a:pt x="136683" y="51504"/>
                  </a:lnTo>
                  <a:lnTo>
                    <a:pt x="135839" y="42314"/>
                  </a:lnTo>
                  <a:lnTo>
                    <a:pt x="133381" y="33511"/>
                  </a:lnTo>
                  <a:lnTo>
                    <a:pt x="129464" y="25295"/>
                  </a:lnTo>
                  <a:lnTo>
                    <a:pt x="124094" y="17922"/>
                  </a:lnTo>
                  <a:lnTo>
                    <a:pt x="117410" y="11454"/>
                  </a:lnTo>
                  <a:lnTo>
                    <a:pt x="109653" y="6110"/>
                  </a:lnTo>
                  <a:lnTo>
                    <a:pt x="101076" y="2343"/>
                  </a:lnTo>
                  <a:lnTo>
                    <a:pt x="91905" y="262"/>
                  </a:lnTo>
                  <a:lnTo>
                    <a:pt x="82476" y="0"/>
                  </a:lnTo>
                  <a:lnTo>
                    <a:pt x="73227" y="1869"/>
                  </a:lnTo>
                  <a:lnTo>
                    <a:pt x="64383" y="5831"/>
                  </a:lnTo>
                  <a:lnTo>
                    <a:pt x="56140" y="11575"/>
                  </a:lnTo>
                  <a:lnTo>
                    <a:pt x="48750" y="18710"/>
                  </a:lnTo>
                  <a:lnTo>
                    <a:pt x="42260" y="26880"/>
                  </a:lnTo>
                  <a:lnTo>
                    <a:pt x="36562" y="35955"/>
                  </a:lnTo>
                  <a:lnTo>
                    <a:pt x="31493" y="46023"/>
                  </a:lnTo>
                  <a:lnTo>
                    <a:pt x="26902" y="57049"/>
                  </a:lnTo>
                  <a:lnTo>
                    <a:pt x="22987" y="68724"/>
                  </a:lnTo>
                  <a:lnTo>
                    <a:pt x="20261" y="80559"/>
                  </a:lnTo>
                  <a:lnTo>
                    <a:pt x="18914" y="92262"/>
                  </a:lnTo>
                  <a:lnTo>
                    <a:pt x="18994" y="103731"/>
                  </a:lnTo>
                  <a:lnTo>
                    <a:pt x="20567" y="114965"/>
                  </a:lnTo>
                  <a:lnTo>
                    <a:pt x="23517" y="125998"/>
                  </a:lnTo>
                  <a:lnTo>
                    <a:pt x="27598" y="136713"/>
                  </a:lnTo>
                  <a:lnTo>
                    <a:pt x="32547" y="146842"/>
                  </a:lnTo>
                  <a:lnTo>
                    <a:pt x="38134" y="156288"/>
                  </a:lnTo>
                  <a:lnTo>
                    <a:pt x="44341" y="165108"/>
                  </a:lnTo>
                  <a:lnTo>
                    <a:pt x="51338" y="173418"/>
                  </a:lnTo>
                  <a:lnTo>
                    <a:pt x="59162" y="181330"/>
                  </a:lnTo>
                  <a:lnTo>
                    <a:pt x="67873" y="188457"/>
                  </a:lnTo>
                  <a:lnTo>
                    <a:pt x="77632" y="193960"/>
                  </a:lnTo>
                  <a:lnTo>
                    <a:pt x="88427" y="197511"/>
                  </a:lnTo>
                  <a:lnTo>
                    <a:pt x="100271" y="199251"/>
                  </a:lnTo>
                  <a:lnTo>
                    <a:pt x="113278" y="199512"/>
                  </a:lnTo>
                  <a:lnTo>
                    <a:pt x="127389" y="198652"/>
                  </a:lnTo>
                  <a:lnTo>
                    <a:pt x="142102" y="196976"/>
                  </a:lnTo>
                  <a:lnTo>
                    <a:pt x="156591" y="194721"/>
                  </a:lnTo>
                  <a:lnTo>
                    <a:pt x="170403" y="192070"/>
                  </a:lnTo>
                  <a:lnTo>
                    <a:pt x="183384" y="189298"/>
                  </a:lnTo>
                  <a:lnTo>
                    <a:pt x="196992" y="186525"/>
                  </a:lnTo>
                  <a:lnTo>
                    <a:pt x="214650" y="183510"/>
                  </a:lnTo>
                  <a:lnTo>
                    <a:pt x="242155" y="179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42694" y="4114472"/>
              <a:ext cx="231628" cy="454896"/>
            </a:xfrm>
            <a:custGeom>
              <a:avLst/>
              <a:gdLst/>
              <a:ahLst/>
              <a:cxnLst/>
              <a:rect l="0" t="0" r="0" b="0"/>
              <a:pathLst>
                <a:path w="231628" h="454896">
                  <a:moveTo>
                    <a:pt x="0" y="454895"/>
                  </a:moveTo>
                  <a:lnTo>
                    <a:pt x="67" y="443161"/>
                  </a:lnTo>
                  <a:lnTo>
                    <a:pt x="707" y="432032"/>
                  </a:lnTo>
                  <a:lnTo>
                    <a:pt x="1999" y="420433"/>
                  </a:lnTo>
                  <a:lnTo>
                    <a:pt x="3686" y="408272"/>
                  </a:lnTo>
                  <a:lnTo>
                    <a:pt x="5354" y="395612"/>
                  </a:lnTo>
                  <a:lnTo>
                    <a:pt x="6767" y="382556"/>
                  </a:lnTo>
                  <a:lnTo>
                    <a:pt x="7865" y="369204"/>
                  </a:lnTo>
                  <a:lnTo>
                    <a:pt x="8676" y="355638"/>
                  </a:lnTo>
                  <a:lnTo>
                    <a:pt x="9260" y="341919"/>
                  </a:lnTo>
                  <a:lnTo>
                    <a:pt x="9838" y="327927"/>
                  </a:lnTo>
                  <a:lnTo>
                    <a:pt x="10766" y="313389"/>
                  </a:lnTo>
                  <a:lnTo>
                    <a:pt x="12206" y="298193"/>
                  </a:lnTo>
                  <a:lnTo>
                    <a:pt x="13989" y="282223"/>
                  </a:lnTo>
                  <a:lnTo>
                    <a:pt x="15725" y="265285"/>
                  </a:lnTo>
                  <a:lnTo>
                    <a:pt x="17191" y="247372"/>
                  </a:lnTo>
                  <a:lnTo>
                    <a:pt x="18496" y="228783"/>
                  </a:lnTo>
                  <a:lnTo>
                    <a:pt x="19979" y="210005"/>
                  </a:lnTo>
                  <a:lnTo>
                    <a:pt x="21823" y="191339"/>
                  </a:lnTo>
                  <a:lnTo>
                    <a:pt x="23893" y="172891"/>
                  </a:lnTo>
                  <a:lnTo>
                    <a:pt x="25829" y="154665"/>
                  </a:lnTo>
                  <a:lnTo>
                    <a:pt x="27433" y="136631"/>
                  </a:lnTo>
                  <a:lnTo>
                    <a:pt x="28832" y="118909"/>
                  </a:lnTo>
                  <a:lnTo>
                    <a:pt x="30378" y="101770"/>
                  </a:lnTo>
                  <a:lnTo>
                    <a:pt x="32270" y="85311"/>
                  </a:lnTo>
                  <a:lnTo>
                    <a:pt x="34541" y="69477"/>
                  </a:lnTo>
                  <a:lnTo>
                    <a:pt x="37144" y="54150"/>
                  </a:lnTo>
                  <a:lnTo>
                    <a:pt x="40019" y="39230"/>
                  </a:lnTo>
                  <a:lnTo>
                    <a:pt x="43425" y="25431"/>
                  </a:lnTo>
                  <a:lnTo>
                    <a:pt x="47922" y="14206"/>
                  </a:lnTo>
                  <a:lnTo>
                    <a:pt x="53717" y="6152"/>
                  </a:lnTo>
                  <a:lnTo>
                    <a:pt x="60389" y="1391"/>
                  </a:lnTo>
                  <a:lnTo>
                    <a:pt x="67099" y="0"/>
                  </a:lnTo>
                  <a:lnTo>
                    <a:pt x="73353" y="1664"/>
                  </a:lnTo>
                  <a:lnTo>
                    <a:pt x="79178" y="5982"/>
                  </a:lnTo>
                  <a:lnTo>
                    <a:pt x="84923" y="12668"/>
                  </a:lnTo>
                  <a:lnTo>
                    <a:pt x="90817" y="21339"/>
                  </a:lnTo>
                  <a:lnTo>
                    <a:pt x="96776" y="31562"/>
                  </a:lnTo>
                  <a:lnTo>
                    <a:pt x="102484" y="42937"/>
                  </a:lnTo>
                  <a:lnTo>
                    <a:pt x="107778" y="55147"/>
                  </a:lnTo>
                  <a:lnTo>
                    <a:pt x="112808" y="68106"/>
                  </a:lnTo>
                  <a:lnTo>
                    <a:pt x="117947" y="81943"/>
                  </a:lnTo>
                  <a:lnTo>
                    <a:pt x="123404" y="96662"/>
                  </a:lnTo>
                  <a:lnTo>
                    <a:pt x="129222" y="112140"/>
                  </a:lnTo>
                  <a:lnTo>
                    <a:pt x="135360" y="128216"/>
                  </a:lnTo>
                  <a:lnTo>
                    <a:pt x="141747" y="144728"/>
                  </a:lnTo>
                  <a:lnTo>
                    <a:pt x="148155" y="161223"/>
                  </a:lnTo>
                  <a:lnTo>
                    <a:pt x="154224" y="176991"/>
                  </a:lnTo>
                  <a:lnTo>
                    <a:pt x="159784" y="191705"/>
                  </a:lnTo>
                  <a:lnTo>
                    <a:pt x="164837" y="205381"/>
                  </a:lnTo>
                  <a:lnTo>
                    <a:pt x="169466" y="218187"/>
                  </a:lnTo>
                  <a:lnTo>
                    <a:pt x="173765" y="230331"/>
                  </a:lnTo>
                  <a:lnTo>
                    <a:pt x="177823" y="242321"/>
                  </a:lnTo>
                  <a:lnTo>
                    <a:pt x="181709" y="254912"/>
                  </a:lnTo>
                  <a:lnTo>
                    <a:pt x="185475" y="268458"/>
                  </a:lnTo>
                  <a:lnTo>
                    <a:pt x="189158" y="282644"/>
                  </a:lnTo>
                  <a:lnTo>
                    <a:pt x="192785" y="296707"/>
                  </a:lnTo>
                  <a:lnTo>
                    <a:pt x="196373" y="310205"/>
                  </a:lnTo>
                  <a:lnTo>
                    <a:pt x="199935" y="323199"/>
                  </a:lnTo>
                  <a:lnTo>
                    <a:pt x="203480" y="336064"/>
                  </a:lnTo>
                  <a:lnTo>
                    <a:pt x="207008" y="349049"/>
                  </a:lnTo>
                  <a:lnTo>
                    <a:pt x="210361" y="362245"/>
                  </a:lnTo>
                  <a:lnTo>
                    <a:pt x="213233" y="375651"/>
                  </a:lnTo>
                  <a:lnTo>
                    <a:pt x="215500" y="389218"/>
                  </a:lnTo>
                  <a:lnTo>
                    <a:pt x="217394" y="402493"/>
                  </a:lnTo>
                  <a:lnTo>
                    <a:pt x="219698" y="416035"/>
                  </a:lnTo>
                  <a:lnTo>
                    <a:pt x="223729" y="432152"/>
                  </a:lnTo>
                  <a:lnTo>
                    <a:pt x="231627" y="454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84808" y="4421969"/>
              <a:ext cx="115814" cy="52643"/>
            </a:xfrm>
            <a:custGeom>
              <a:avLst/>
              <a:gdLst/>
              <a:ahLst/>
              <a:cxnLst/>
              <a:rect l="0" t="0" r="0" b="0"/>
              <a:pathLst>
                <a:path w="115814" h="52643">
                  <a:moveTo>
                    <a:pt x="115813" y="0"/>
                  </a:moveTo>
                  <a:lnTo>
                    <a:pt x="107012" y="2933"/>
                  </a:lnTo>
                  <a:lnTo>
                    <a:pt x="98665" y="5716"/>
                  </a:lnTo>
                  <a:lnTo>
                    <a:pt x="89967" y="8615"/>
                  </a:lnTo>
                  <a:lnTo>
                    <a:pt x="80846" y="11656"/>
                  </a:lnTo>
                  <a:lnTo>
                    <a:pt x="71351" y="14821"/>
                  </a:lnTo>
                  <a:lnTo>
                    <a:pt x="61563" y="18089"/>
                  </a:lnTo>
                  <a:lnTo>
                    <a:pt x="51722" y="21599"/>
                  </a:lnTo>
                  <a:lnTo>
                    <a:pt x="42197" y="25639"/>
                  </a:lnTo>
                  <a:lnTo>
                    <a:pt x="33173" y="30312"/>
                  </a:lnTo>
                  <a:lnTo>
                    <a:pt x="24952" y="35268"/>
                  </a:lnTo>
                  <a:lnTo>
                    <a:pt x="17233" y="40276"/>
                  </a:lnTo>
                  <a:lnTo>
                    <a:pt x="9340" y="4577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26963" y="4337741"/>
              <a:ext cx="115815" cy="181472"/>
            </a:xfrm>
            <a:custGeom>
              <a:avLst/>
              <a:gdLst/>
              <a:ahLst/>
              <a:cxnLst/>
              <a:rect l="0" t="0" r="0" b="0"/>
              <a:pathLst>
                <a:path w="115815" h="181472">
                  <a:moveTo>
                    <a:pt x="0" y="115813"/>
                  </a:moveTo>
                  <a:lnTo>
                    <a:pt x="3001" y="124681"/>
                  </a:lnTo>
                  <a:lnTo>
                    <a:pt x="6424" y="133668"/>
                  </a:lnTo>
                  <a:lnTo>
                    <a:pt x="10620" y="143654"/>
                  </a:lnTo>
                  <a:lnTo>
                    <a:pt x="15520" y="154289"/>
                  </a:lnTo>
                  <a:lnTo>
                    <a:pt x="21001" y="164804"/>
                  </a:lnTo>
                  <a:lnTo>
                    <a:pt x="26886" y="174680"/>
                  </a:lnTo>
                  <a:lnTo>
                    <a:pt x="31446" y="181142"/>
                  </a:lnTo>
                  <a:lnTo>
                    <a:pt x="32820" y="181471"/>
                  </a:lnTo>
                  <a:lnTo>
                    <a:pt x="31953" y="177618"/>
                  </a:lnTo>
                  <a:lnTo>
                    <a:pt x="29684" y="171281"/>
                  </a:lnTo>
                  <a:lnTo>
                    <a:pt x="26284" y="163428"/>
                  </a:lnTo>
                  <a:lnTo>
                    <a:pt x="21943" y="154623"/>
                  </a:lnTo>
                  <a:lnTo>
                    <a:pt x="17183" y="145047"/>
                  </a:lnTo>
                  <a:lnTo>
                    <a:pt x="12804" y="134608"/>
                  </a:lnTo>
                  <a:lnTo>
                    <a:pt x="9225" y="123316"/>
                  </a:lnTo>
                  <a:lnTo>
                    <a:pt x="6666" y="111455"/>
                  </a:lnTo>
                  <a:lnTo>
                    <a:pt x="5321" y="99490"/>
                  </a:lnTo>
                  <a:lnTo>
                    <a:pt x="5168" y="87708"/>
                  </a:lnTo>
                  <a:lnTo>
                    <a:pt x="6354" y="76525"/>
                  </a:lnTo>
                  <a:lnTo>
                    <a:pt x="9269" y="66548"/>
                  </a:lnTo>
                  <a:lnTo>
                    <a:pt x="13970" y="57989"/>
                  </a:lnTo>
                  <a:lnTo>
                    <a:pt x="20226" y="50734"/>
                  </a:lnTo>
                  <a:lnTo>
                    <a:pt x="27712" y="44538"/>
                  </a:lnTo>
                  <a:lnTo>
                    <a:pt x="36116" y="39138"/>
                  </a:lnTo>
                  <a:lnTo>
                    <a:pt x="45181" y="34151"/>
                  </a:lnTo>
                  <a:lnTo>
                    <a:pt x="54710" y="29102"/>
                  </a:lnTo>
                  <a:lnTo>
                    <a:pt x="64552" y="23742"/>
                  </a:lnTo>
                  <a:lnTo>
                    <a:pt x="74342" y="18321"/>
                  </a:lnTo>
                  <a:lnTo>
                    <a:pt x="84560" y="12948"/>
                  </a:lnTo>
                  <a:lnTo>
                    <a:pt x="97219" y="714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90579" y="4190342"/>
              <a:ext cx="20655" cy="357970"/>
            </a:xfrm>
            <a:custGeom>
              <a:avLst/>
              <a:gdLst/>
              <a:ahLst/>
              <a:cxnLst/>
              <a:rect l="0" t="0" r="0" b="0"/>
              <a:pathLst>
                <a:path w="20655" h="357970">
                  <a:moveTo>
                    <a:pt x="10125" y="0"/>
                  </a:moveTo>
                  <a:lnTo>
                    <a:pt x="7259" y="8935"/>
                  </a:lnTo>
                  <a:lnTo>
                    <a:pt x="5116" y="18562"/>
                  </a:lnTo>
                  <a:lnTo>
                    <a:pt x="3514" y="29850"/>
                  </a:lnTo>
                  <a:lnTo>
                    <a:pt x="2333" y="42517"/>
                  </a:lnTo>
                  <a:lnTo>
                    <a:pt x="1485" y="55996"/>
                  </a:lnTo>
                  <a:lnTo>
                    <a:pt x="887" y="69878"/>
                  </a:lnTo>
                  <a:lnTo>
                    <a:pt x="473" y="84259"/>
                  </a:lnTo>
                  <a:lnTo>
                    <a:pt x="189" y="99647"/>
                  </a:lnTo>
                  <a:lnTo>
                    <a:pt x="0" y="116241"/>
                  </a:lnTo>
                  <a:lnTo>
                    <a:pt x="42" y="133468"/>
                  </a:lnTo>
                  <a:lnTo>
                    <a:pt x="602" y="150198"/>
                  </a:lnTo>
                  <a:lnTo>
                    <a:pt x="1791" y="165829"/>
                  </a:lnTo>
                  <a:lnTo>
                    <a:pt x="3404" y="180597"/>
                  </a:lnTo>
                  <a:lnTo>
                    <a:pt x="5026" y="195267"/>
                  </a:lnTo>
                  <a:lnTo>
                    <a:pt x="6415" y="210313"/>
                  </a:lnTo>
                  <a:lnTo>
                    <a:pt x="7669" y="225556"/>
                  </a:lnTo>
                  <a:lnTo>
                    <a:pt x="9117" y="240350"/>
                  </a:lnTo>
                  <a:lnTo>
                    <a:pt x="10939" y="254350"/>
                  </a:lnTo>
                  <a:lnTo>
                    <a:pt x="12993" y="267685"/>
                  </a:lnTo>
                  <a:lnTo>
                    <a:pt x="14918" y="280780"/>
                  </a:lnTo>
                  <a:lnTo>
                    <a:pt x="16511" y="293908"/>
                  </a:lnTo>
                  <a:lnTo>
                    <a:pt x="17735" y="306766"/>
                  </a:lnTo>
                  <a:lnTo>
                    <a:pt x="18764" y="319923"/>
                  </a:lnTo>
                  <a:lnTo>
                    <a:pt x="19685" y="335660"/>
                  </a:lnTo>
                  <a:lnTo>
                    <a:pt x="2065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16476" y="432721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10" y="6616"/>
                  </a:lnTo>
                  <a:lnTo>
                    <a:pt x="129803" y="7970"/>
                  </a:lnTo>
                  <a:lnTo>
                    <a:pt x="118639" y="9467"/>
                  </a:lnTo>
                  <a:lnTo>
                    <a:pt x="107430" y="11313"/>
                  </a:lnTo>
                  <a:lnTo>
                    <a:pt x="96145" y="13380"/>
                  </a:lnTo>
                  <a:lnTo>
                    <a:pt x="84512" y="15312"/>
                  </a:lnTo>
                  <a:lnTo>
                    <a:pt x="72402" y="16913"/>
                  </a:lnTo>
                  <a:lnTo>
                    <a:pt x="60049" y="18341"/>
                  </a:lnTo>
                  <a:lnTo>
                    <a:pt x="46548" y="20273"/>
                  </a:lnTo>
                  <a:lnTo>
                    <a:pt x="28478" y="2399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58632" y="439038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59"/>
                  </a:lnTo>
                  <a:lnTo>
                    <a:pt x="3694" y="42883"/>
                  </a:lnTo>
                  <a:lnTo>
                    <a:pt x="5545" y="55052"/>
                  </a:lnTo>
                  <a:lnTo>
                    <a:pt x="7713" y="73395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58632" y="42219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52354" y="4343665"/>
              <a:ext cx="106320" cy="162591"/>
            </a:xfrm>
            <a:custGeom>
              <a:avLst/>
              <a:gdLst/>
              <a:ahLst/>
              <a:cxnLst/>
              <a:rect l="0" t="0" r="0" b="0"/>
              <a:pathLst>
                <a:path w="106320" h="162591">
                  <a:moveTo>
                    <a:pt x="106319" y="4604"/>
                  </a:moveTo>
                  <a:lnTo>
                    <a:pt x="97518" y="1804"/>
                  </a:lnTo>
                  <a:lnTo>
                    <a:pt x="89171" y="302"/>
                  </a:lnTo>
                  <a:lnTo>
                    <a:pt x="80477" y="0"/>
                  </a:lnTo>
                  <a:lnTo>
                    <a:pt x="71529" y="853"/>
                  </a:lnTo>
                  <a:lnTo>
                    <a:pt x="62682" y="2969"/>
                  </a:lnTo>
                  <a:lnTo>
                    <a:pt x="54144" y="6291"/>
                  </a:lnTo>
                  <a:lnTo>
                    <a:pt x="45955" y="10626"/>
                  </a:lnTo>
                  <a:lnTo>
                    <a:pt x="38078" y="15745"/>
                  </a:lnTo>
                  <a:lnTo>
                    <a:pt x="30452" y="21453"/>
                  </a:lnTo>
                  <a:lnTo>
                    <a:pt x="23179" y="27910"/>
                  </a:lnTo>
                  <a:lnTo>
                    <a:pt x="16514" y="35607"/>
                  </a:lnTo>
                  <a:lnTo>
                    <a:pt x="10556" y="44714"/>
                  </a:lnTo>
                  <a:lnTo>
                    <a:pt x="5572" y="55102"/>
                  </a:lnTo>
                  <a:lnTo>
                    <a:pt x="2055" y="66524"/>
                  </a:lnTo>
                  <a:lnTo>
                    <a:pt x="145" y="78718"/>
                  </a:lnTo>
                  <a:lnTo>
                    <a:pt x="0" y="91143"/>
                  </a:lnTo>
                  <a:lnTo>
                    <a:pt x="1947" y="103017"/>
                  </a:lnTo>
                  <a:lnTo>
                    <a:pt x="5958" y="113960"/>
                  </a:lnTo>
                  <a:lnTo>
                    <a:pt x="11564" y="123949"/>
                  </a:lnTo>
                  <a:lnTo>
                    <a:pt x="18075" y="133126"/>
                  </a:lnTo>
                  <a:lnTo>
                    <a:pt x="25007" y="141658"/>
                  </a:lnTo>
                  <a:lnTo>
                    <a:pt x="32268" y="149220"/>
                  </a:lnTo>
                  <a:lnTo>
                    <a:pt x="40047" y="155023"/>
                  </a:lnTo>
                  <a:lnTo>
                    <a:pt x="48418" y="158784"/>
                  </a:lnTo>
                  <a:lnTo>
                    <a:pt x="57066" y="160835"/>
                  </a:lnTo>
                  <a:lnTo>
                    <a:pt x="66320" y="162068"/>
                  </a:lnTo>
                  <a:lnTo>
                    <a:pt x="78112" y="162590"/>
                  </a:lnTo>
                  <a:lnTo>
                    <a:pt x="95791" y="162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21844" y="4106114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0" y="0"/>
                  </a:moveTo>
                  <a:lnTo>
                    <a:pt x="67" y="11936"/>
                  </a:lnTo>
                  <a:lnTo>
                    <a:pt x="707" y="24985"/>
                  </a:lnTo>
                  <a:lnTo>
                    <a:pt x="1999" y="40473"/>
                  </a:lnTo>
                  <a:lnTo>
                    <a:pt x="3686" y="58214"/>
                  </a:lnTo>
                  <a:lnTo>
                    <a:pt x="5354" y="77823"/>
                  </a:lnTo>
                  <a:lnTo>
                    <a:pt x="6772" y="98865"/>
                  </a:lnTo>
                  <a:lnTo>
                    <a:pt x="8042" y="120469"/>
                  </a:lnTo>
                  <a:lnTo>
                    <a:pt x="9501" y="141411"/>
                  </a:lnTo>
                  <a:lnTo>
                    <a:pt x="11330" y="161082"/>
                  </a:lnTo>
                  <a:lnTo>
                    <a:pt x="13388" y="179741"/>
                  </a:lnTo>
                  <a:lnTo>
                    <a:pt x="15317" y="198192"/>
                  </a:lnTo>
                  <a:lnTo>
                    <a:pt x="16915" y="216931"/>
                  </a:lnTo>
                  <a:lnTo>
                    <a:pt x="18310" y="235639"/>
                  </a:lnTo>
                  <a:lnTo>
                    <a:pt x="19854" y="253382"/>
                  </a:lnTo>
                  <a:lnTo>
                    <a:pt x="21740" y="269702"/>
                  </a:lnTo>
                  <a:lnTo>
                    <a:pt x="23837" y="284934"/>
                  </a:lnTo>
                  <a:lnTo>
                    <a:pt x="25792" y="299917"/>
                  </a:lnTo>
                  <a:lnTo>
                    <a:pt x="27408" y="315174"/>
                  </a:lnTo>
                  <a:lnTo>
                    <a:pt x="28815" y="330558"/>
                  </a:lnTo>
                  <a:lnTo>
                    <a:pt x="30367" y="345446"/>
                  </a:lnTo>
                  <a:lnTo>
                    <a:pt x="32258" y="359490"/>
                  </a:lnTo>
                  <a:lnTo>
                    <a:pt x="34368" y="372219"/>
                  </a:lnTo>
                  <a:lnTo>
                    <a:pt x="36553" y="384134"/>
                  </a:lnTo>
                  <a:lnTo>
                    <a:pt x="39007" y="396278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95543" y="4329691"/>
              <a:ext cx="189514" cy="231517"/>
            </a:xfrm>
            <a:custGeom>
              <a:avLst/>
              <a:gdLst/>
              <a:ahLst/>
              <a:cxnLst/>
              <a:rect l="0" t="0" r="0" b="0"/>
              <a:pathLst>
                <a:path w="189514" h="231517">
                  <a:moveTo>
                    <a:pt x="0" y="134391"/>
                  </a:moveTo>
                  <a:lnTo>
                    <a:pt x="8868" y="128658"/>
                  </a:lnTo>
                  <a:lnTo>
                    <a:pt x="17856" y="124374"/>
                  </a:lnTo>
                  <a:lnTo>
                    <a:pt x="27851" y="121159"/>
                  </a:lnTo>
                  <a:lnTo>
                    <a:pt x="38832" y="118452"/>
                  </a:lnTo>
                  <a:lnTo>
                    <a:pt x="50643" y="115458"/>
                  </a:lnTo>
                  <a:lnTo>
                    <a:pt x="63097" y="111757"/>
                  </a:lnTo>
                  <a:lnTo>
                    <a:pt x="75862" y="107277"/>
                  </a:lnTo>
                  <a:lnTo>
                    <a:pt x="88494" y="102116"/>
                  </a:lnTo>
                  <a:lnTo>
                    <a:pt x="100759" y="96412"/>
                  </a:lnTo>
                  <a:lnTo>
                    <a:pt x="112448" y="90141"/>
                  </a:lnTo>
                  <a:lnTo>
                    <a:pt x="123305" y="83108"/>
                  </a:lnTo>
                  <a:lnTo>
                    <a:pt x="133261" y="75268"/>
                  </a:lnTo>
                  <a:lnTo>
                    <a:pt x="141931" y="66717"/>
                  </a:lnTo>
                  <a:lnTo>
                    <a:pt x="148552" y="57598"/>
                  </a:lnTo>
                  <a:lnTo>
                    <a:pt x="152887" y="48061"/>
                  </a:lnTo>
                  <a:lnTo>
                    <a:pt x="155003" y="38386"/>
                  </a:lnTo>
                  <a:lnTo>
                    <a:pt x="154993" y="28970"/>
                  </a:lnTo>
                  <a:lnTo>
                    <a:pt x="153131" y="20024"/>
                  </a:lnTo>
                  <a:lnTo>
                    <a:pt x="149631" y="12052"/>
                  </a:lnTo>
                  <a:lnTo>
                    <a:pt x="144548" y="5909"/>
                  </a:lnTo>
                  <a:lnTo>
                    <a:pt x="138065" y="1897"/>
                  </a:lnTo>
                  <a:lnTo>
                    <a:pt x="130614" y="0"/>
                  </a:lnTo>
                  <a:lnTo>
                    <a:pt x="122776" y="158"/>
                  </a:lnTo>
                  <a:lnTo>
                    <a:pt x="114918" y="2118"/>
                  </a:lnTo>
                  <a:lnTo>
                    <a:pt x="107356" y="5685"/>
                  </a:lnTo>
                  <a:lnTo>
                    <a:pt x="100430" y="10811"/>
                  </a:lnTo>
                  <a:lnTo>
                    <a:pt x="94256" y="17328"/>
                  </a:lnTo>
                  <a:lnTo>
                    <a:pt x="88771" y="24972"/>
                  </a:lnTo>
                  <a:lnTo>
                    <a:pt x="83845" y="33472"/>
                  </a:lnTo>
                  <a:lnTo>
                    <a:pt x="79337" y="42601"/>
                  </a:lnTo>
                  <a:lnTo>
                    <a:pt x="74968" y="52340"/>
                  </a:lnTo>
                  <a:lnTo>
                    <a:pt x="70340" y="62863"/>
                  </a:lnTo>
                  <a:lnTo>
                    <a:pt x="65266" y="74202"/>
                  </a:lnTo>
                  <a:lnTo>
                    <a:pt x="60062" y="86258"/>
                  </a:lnTo>
                  <a:lnTo>
                    <a:pt x="55407" y="98884"/>
                  </a:lnTo>
                  <a:lnTo>
                    <a:pt x="51655" y="111928"/>
                  </a:lnTo>
                  <a:lnTo>
                    <a:pt x="48985" y="125113"/>
                  </a:lnTo>
                  <a:lnTo>
                    <a:pt x="47570" y="138038"/>
                  </a:lnTo>
                  <a:lnTo>
                    <a:pt x="47371" y="150503"/>
                  </a:lnTo>
                  <a:lnTo>
                    <a:pt x="48527" y="162329"/>
                  </a:lnTo>
                  <a:lnTo>
                    <a:pt x="51422" y="173279"/>
                  </a:lnTo>
                  <a:lnTo>
                    <a:pt x="56109" y="183307"/>
                  </a:lnTo>
                  <a:lnTo>
                    <a:pt x="62357" y="192363"/>
                  </a:lnTo>
                  <a:lnTo>
                    <a:pt x="69837" y="200309"/>
                  </a:lnTo>
                  <a:lnTo>
                    <a:pt x="78237" y="207175"/>
                  </a:lnTo>
                  <a:lnTo>
                    <a:pt x="87299" y="213127"/>
                  </a:lnTo>
                  <a:lnTo>
                    <a:pt x="96827" y="218367"/>
                  </a:lnTo>
                  <a:lnTo>
                    <a:pt x="106677" y="223072"/>
                  </a:lnTo>
                  <a:lnTo>
                    <a:pt x="116747" y="227064"/>
                  </a:lnTo>
                  <a:lnTo>
                    <a:pt x="126967" y="229841"/>
                  </a:lnTo>
                  <a:lnTo>
                    <a:pt x="137279" y="231232"/>
                  </a:lnTo>
                  <a:lnTo>
                    <a:pt x="147389" y="231516"/>
                  </a:lnTo>
                  <a:lnTo>
                    <a:pt x="157858" y="231289"/>
                  </a:lnTo>
                  <a:lnTo>
                    <a:pt x="170721" y="230530"/>
                  </a:lnTo>
                  <a:lnTo>
                    <a:pt x="189513" y="229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90341" y="435879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07" y="2866"/>
                  </a:lnTo>
                  <a:lnTo>
                    <a:pt x="107780" y="5009"/>
                  </a:lnTo>
                  <a:lnTo>
                    <a:pt x="96497" y="6616"/>
                  </a:lnTo>
                  <a:lnTo>
                    <a:pt x="84002" y="7969"/>
                  </a:lnTo>
                  <a:lnTo>
                    <a:pt x="71172" y="9466"/>
                  </a:lnTo>
                  <a:lnTo>
                    <a:pt x="58562" y="11312"/>
                  </a:lnTo>
                  <a:lnTo>
                    <a:pt x="46627" y="13389"/>
                  </a:lnTo>
                  <a:lnTo>
                    <a:pt x="34600" y="15545"/>
                  </a:lnTo>
                  <a:lnTo>
                    <a:pt x="2031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69367" y="4125914"/>
              <a:ext cx="210571" cy="475040"/>
            </a:xfrm>
            <a:custGeom>
              <a:avLst/>
              <a:gdLst/>
              <a:ahLst/>
              <a:cxnLst/>
              <a:rect l="0" t="0" r="0" b="0"/>
              <a:pathLst>
                <a:path w="210571" h="475040">
                  <a:moveTo>
                    <a:pt x="0" y="475039"/>
                  </a:moveTo>
                  <a:lnTo>
                    <a:pt x="67" y="463304"/>
                  </a:lnTo>
                  <a:lnTo>
                    <a:pt x="707" y="452175"/>
                  </a:lnTo>
                  <a:lnTo>
                    <a:pt x="2004" y="440572"/>
                  </a:lnTo>
                  <a:lnTo>
                    <a:pt x="3864" y="428238"/>
                  </a:lnTo>
                  <a:lnTo>
                    <a:pt x="6180" y="414930"/>
                  </a:lnTo>
                  <a:lnTo>
                    <a:pt x="8842" y="400616"/>
                  </a:lnTo>
                  <a:lnTo>
                    <a:pt x="11593" y="385265"/>
                  </a:lnTo>
                  <a:lnTo>
                    <a:pt x="14052" y="368756"/>
                  </a:lnTo>
                  <a:lnTo>
                    <a:pt x="16039" y="351145"/>
                  </a:lnTo>
                  <a:lnTo>
                    <a:pt x="17710" y="333101"/>
                  </a:lnTo>
                  <a:lnTo>
                    <a:pt x="19446" y="315754"/>
                  </a:lnTo>
                  <a:lnTo>
                    <a:pt x="21469" y="299667"/>
                  </a:lnTo>
                  <a:lnTo>
                    <a:pt x="23829" y="284240"/>
                  </a:lnTo>
                  <a:lnTo>
                    <a:pt x="26492" y="268055"/>
                  </a:lnTo>
                  <a:lnTo>
                    <a:pt x="29394" y="250347"/>
                  </a:lnTo>
                  <a:lnTo>
                    <a:pt x="32309" y="231178"/>
                  </a:lnTo>
                  <a:lnTo>
                    <a:pt x="34879" y="211073"/>
                  </a:lnTo>
                  <a:lnTo>
                    <a:pt x="36942" y="190480"/>
                  </a:lnTo>
                  <a:lnTo>
                    <a:pt x="38664" y="170143"/>
                  </a:lnTo>
                  <a:lnTo>
                    <a:pt x="40434" y="151114"/>
                  </a:lnTo>
                  <a:lnTo>
                    <a:pt x="42479" y="133843"/>
                  </a:lnTo>
                  <a:lnTo>
                    <a:pt x="44855" y="118098"/>
                  </a:lnTo>
                  <a:lnTo>
                    <a:pt x="47528" y="103282"/>
                  </a:lnTo>
                  <a:lnTo>
                    <a:pt x="50442" y="88941"/>
                  </a:lnTo>
                  <a:lnTo>
                    <a:pt x="53534" y="74982"/>
                  </a:lnTo>
                  <a:lnTo>
                    <a:pt x="56756" y="61587"/>
                  </a:lnTo>
                  <a:lnTo>
                    <a:pt x="60073" y="48831"/>
                  </a:lnTo>
                  <a:lnTo>
                    <a:pt x="63622" y="36822"/>
                  </a:lnTo>
                  <a:lnTo>
                    <a:pt x="67690" y="25756"/>
                  </a:lnTo>
                  <a:lnTo>
                    <a:pt x="72392" y="15672"/>
                  </a:lnTo>
                  <a:lnTo>
                    <a:pt x="77686" y="7258"/>
                  </a:lnTo>
                  <a:lnTo>
                    <a:pt x="83465" y="1874"/>
                  </a:lnTo>
                  <a:lnTo>
                    <a:pt x="89607" y="0"/>
                  </a:lnTo>
                  <a:lnTo>
                    <a:pt x="95850" y="1337"/>
                  </a:lnTo>
                  <a:lnTo>
                    <a:pt x="101808" y="5274"/>
                  </a:lnTo>
                  <a:lnTo>
                    <a:pt x="107293" y="11187"/>
                  </a:lnTo>
                  <a:lnTo>
                    <a:pt x="112296" y="18865"/>
                  </a:lnTo>
                  <a:lnTo>
                    <a:pt x="116891" y="28502"/>
                  </a:lnTo>
                  <a:lnTo>
                    <a:pt x="121169" y="40043"/>
                  </a:lnTo>
                  <a:lnTo>
                    <a:pt x="125211" y="52872"/>
                  </a:lnTo>
                  <a:lnTo>
                    <a:pt x="129088" y="66021"/>
                  </a:lnTo>
                  <a:lnTo>
                    <a:pt x="132847" y="78911"/>
                  </a:lnTo>
                  <a:lnTo>
                    <a:pt x="136525" y="91666"/>
                  </a:lnTo>
                  <a:lnTo>
                    <a:pt x="140149" y="104903"/>
                  </a:lnTo>
                  <a:lnTo>
                    <a:pt x="143735" y="118949"/>
                  </a:lnTo>
                  <a:lnTo>
                    <a:pt x="147296" y="133502"/>
                  </a:lnTo>
                  <a:lnTo>
                    <a:pt x="150839" y="147826"/>
                  </a:lnTo>
                  <a:lnTo>
                    <a:pt x="154367" y="161506"/>
                  </a:lnTo>
                  <a:lnTo>
                    <a:pt x="157719" y="174625"/>
                  </a:lnTo>
                  <a:lnTo>
                    <a:pt x="160591" y="187575"/>
                  </a:lnTo>
                  <a:lnTo>
                    <a:pt x="162859" y="200628"/>
                  </a:lnTo>
                  <a:lnTo>
                    <a:pt x="164720" y="214209"/>
                  </a:lnTo>
                  <a:lnTo>
                    <a:pt x="166584" y="228937"/>
                  </a:lnTo>
                  <a:lnTo>
                    <a:pt x="168693" y="245037"/>
                  </a:lnTo>
                  <a:lnTo>
                    <a:pt x="171111" y="262244"/>
                  </a:lnTo>
                  <a:lnTo>
                    <a:pt x="173813" y="280011"/>
                  </a:lnTo>
                  <a:lnTo>
                    <a:pt x="176745" y="297955"/>
                  </a:lnTo>
                  <a:lnTo>
                    <a:pt x="179850" y="315731"/>
                  </a:lnTo>
                  <a:lnTo>
                    <a:pt x="183080" y="332965"/>
                  </a:lnTo>
                  <a:lnTo>
                    <a:pt x="186399" y="349507"/>
                  </a:lnTo>
                  <a:lnTo>
                    <a:pt x="189820" y="365181"/>
                  </a:lnTo>
                  <a:lnTo>
                    <a:pt x="193844" y="381436"/>
                  </a:lnTo>
                  <a:lnTo>
                    <a:pt x="199944" y="401934"/>
                  </a:lnTo>
                  <a:lnTo>
                    <a:pt x="210570" y="4329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11482" y="4438413"/>
              <a:ext cx="105286" cy="4614"/>
            </a:xfrm>
            <a:custGeom>
              <a:avLst/>
              <a:gdLst/>
              <a:ahLst/>
              <a:cxnLst/>
              <a:rect l="0" t="0" r="0" b="0"/>
              <a:pathLst>
                <a:path w="105286" h="4614">
                  <a:moveTo>
                    <a:pt x="105285" y="4613"/>
                  </a:moveTo>
                  <a:lnTo>
                    <a:pt x="93483" y="1813"/>
                  </a:lnTo>
                  <a:lnTo>
                    <a:pt x="81713" y="311"/>
                  </a:lnTo>
                  <a:lnTo>
                    <a:pt x="68837" y="0"/>
                  </a:lnTo>
                  <a:lnTo>
                    <a:pt x="55425" y="512"/>
                  </a:lnTo>
                  <a:lnTo>
                    <a:pt x="41358" y="1385"/>
                  </a:lnTo>
                  <a:lnTo>
                    <a:pt x="24277" y="2691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85222" y="4537782"/>
              <a:ext cx="57509" cy="178986"/>
            </a:xfrm>
            <a:custGeom>
              <a:avLst/>
              <a:gdLst/>
              <a:ahLst/>
              <a:cxnLst/>
              <a:rect l="0" t="0" r="0" b="0"/>
              <a:pathLst>
                <a:path w="57509" h="178986">
                  <a:moveTo>
                    <a:pt x="0" y="0"/>
                  </a:moveTo>
                  <a:lnTo>
                    <a:pt x="5868" y="5868"/>
                  </a:lnTo>
                  <a:lnTo>
                    <a:pt x="11432" y="11432"/>
                  </a:lnTo>
                  <a:lnTo>
                    <a:pt x="17231" y="17236"/>
                  </a:lnTo>
                  <a:lnTo>
                    <a:pt x="23312" y="23489"/>
                  </a:lnTo>
                  <a:lnTo>
                    <a:pt x="29642" y="30468"/>
                  </a:lnTo>
                  <a:lnTo>
                    <a:pt x="36160" y="38253"/>
                  </a:lnTo>
                  <a:lnTo>
                    <a:pt x="42490" y="46928"/>
                  </a:lnTo>
                  <a:lnTo>
                    <a:pt x="47977" y="56655"/>
                  </a:lnTo>
                  <a:lnTo>
                    <a:pt x="52323" y="67417"/>
                  </a:lnTo>
                  <a:lnTo>
                    <a:pt x="55409" y="78898"/>
                  </a:lnTo>
                  <a:lnTo>
                    <a:pt x="57113" y="90596"/>
                  </a:lnTo>
                  <a:lnTo>
                    <a:pt x="57508" y="102197"/>
                  </a:lnTo>
                  <a:lnTo>
                    <a:pt x="56486" y="113426"/>
                  </a:lnTo>
                  <a:lnTo>
                    <a:pt x="53680" y="123966"/>
                  </a:lnTo>
                  <a:lnTo>
                    <a:pt x="49058" y="133716"/>
                  </a:lnTo>
                  <a:lnTo>
                    <a:pt x="42938" y="142642"/>
                  </a:lnTo>
                  <a:lnTo>
                    <a:pt x="35011" y="151664"/>
                  </a:lnTo>
                  <a:lnTo>
                    <a:pt x="22345" y="16269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60657" y="4361148"/>
              <a:ext cx="240463" cy="213755"/>
            </a:xfrm>
            <a:custGeom>
              <a:avLst/>
              <a:gdLst/>
              <a:ahLst/>
              <a:cxnLst/>
              <a:rect l="0" t="0" r="0" b="0"/>
              <a:pathLst>
                <a:path w="240463" h="213755">
                  <a:moveTo>
                    <a:pt x="114120" y="113463"/>
                  </a:moveTo>
                  <a:lnTo>
                    <a:pt x="111253" y="104528"/>
                  </a:lnTo>
                  <a:lnTo>
                    <a:pt x="109111" y="94900"/>
                  </a:lnTo>
                  <a:lnTo>
                    <a:pt x="107499" y="83622"/>
                  </a:lnTo>
                  <a:lnTo>
                    <a:pt x="105973" y="71300"/>
                  </a:lnTo>
                  <a:lnTo>
                    <a:pt x="103827" y="59117"/>
                  </a:lnTo>
                  <a:lnTo>
                    <a:pt x="100723" y="47752"/>
                  </a:lnTo>
                  <a:lnTo>
                    <a:pt x="96658" y="37368"/>
                  </a:lnTo>
                  <a:lnTo>
                    <a:pt x="91781" y="27869"/>
                  </a:lnTo>
                  <a:lnTo>
                    <a:pt x="86266" y="19093"/>
                  </a:lnTo>
                  <a:lnTo>
                    <a:pt x="79953" y="11355"/>
                  </a:lnTo>
                  <a:lnTo>
                    <a:pt x="72360" y="5427"/>
                  </a:lnTo>
                  <a:lnTo>
                    <a:pt x="63339" y="1593"/>
                  </a:lnTo>
                  <a:lnTo>
                    <a:pt x="53520" y="0"/>
                  </a:lnTo>
                  <a:lnTo>
                    <a:pt x="44078" y="900"/>
                  </a:lnTo>
                  <a:lnTo>
                    <a:pt x="35657" y="4180"/>
                  </a:lnTo>
                  <a:lnTo>
                    <a:pt x="28379" y="9620"/>
                  </a:lnTo>
                  <a:lnTo>
                    <a:pt x="22108" y="17075"/>
                  </a:lnTo>
                  <a:lnTo>
                    <a:pt x="16639" y="26270"/>
                  </a:lnTo>
                  <a:lnTo>
                    <a:pt x="11932" y="36846"/>
                  </a:lnTo>
                  <a:lnTo>
                    <a:pt x="8127" y="48461"/>
                  </a:lnTo>
                  <a:lnTo>
                    <a:pt x="5226" y="60830"/>
                  </a:lnTo>
                  <a:lnTo>
                    <a:pt x="3106" y="73897"/>
                  </a:lnTo>
                  <a:lnTo>
                    <a:pt x="1598" y="87807"/>
                  </a:lnTo>
                  <a:lnTo>
                    <a:pt x="550" y="102564"/>
                  </a:lnTo>
                  <a:lnTo>
                    <a:pt x="0" y="117729"/>
                  </a:lnTo>
                  <a:lnTo>
                    <a:pt x="153" y="132529"/>
                  </a:lnTo>
                  <a:lnTo>
                    <a:pt x="1076" y="146558"/>
                  </a:lnTo>
                  <a:lnTo>
                    <a:pt x="2848" y="159757"/>
                  </a:lnTo>
                  <a:lnTo>
                    <a:pt x="5641" y="172235"/>
                  </a:lnTo>
                  <a:lnTo>
                    <a:pt x="9454" y="184130"/>
                  </a:lnTo>
                  <a:lnTo>
                    <a:pt x="14302" y="194931"/>
                  </a:lnTo>
                  <a:lnTo>
                    <a:pt x="20305" y="203530"/>
                  </a:lnTo>
                  <a:lnTo>
                    <a:pt x="27413" y="209493"/>
                  </a:lnTo>
                  <a:lnTo>
                    <a:pt x="35287" y="212854"/>
                  </a:lnTo>
                  <a:lnTo>
                    <a:pt x="43410" y="213754"/>
                  </a:lnTo>
                  <a:lnTo>
                    <a:pt x="51463" y="212541"/>
                  </a:lnTo>
                  <a:lnTo>
                    <a:pt x="59326" y="209491"/>
                  </a:lnTo>
                  <a:lnTo>
                    <a:pt x="66986" y="204719"/>
                  </a:lnTo>
                  <a:lnTo>
                    <a:pt x="74466" y="198439"/>
                  </a:lnTo>
                  <a:lnTo>
                    <a:pt x="81642" y="190786"/>
                  </a:lnTo>
                  <a:lnTo>
                    <a:pt x="88241" y="181747"/>
                  </a:lnTo>
                  <a:lnTo>
                    <a:pt x="94165" y="171448"/>
                  </a:lnTo>
                  <a:lnTo>
                    <a:pt x="99466" y="160279"/>
                  </a:lnTo>
                  <a:lnTo>
                    <a:pt x="104261" y="148789"/>
                  </a:lnTo>
                  <a:lnTo>
                    <a:pt x="108673" y="137323"/>
                  </a:lnTo>
                  <a:lnTo>
                    <a:pt x="112806" y="126014"/>
                  </a:lnTo>
                  <a:lnTo>
                    <a:pt x="116743" y="114888"/>
                  </a:lnTo>
                  <a:lnTo>
                    <a:pt x="120523" y="104000"/>
                  </a:lnTo>
                  <a:lnTo>
                    <a:pt x="123503" y="96044"/>
                  </a:lnTo>
                  <a:lnTo>
                    <a:pt x="124980" y="94416"/>
                  </a:lnTo>
                  <a:lnTo>
                    <a:pt x="125476" y="98077"/>
                  </a:lnTo>
                  <a:lnTo>
                    <a:pt x="125685" y="105171"/>
                  </a:lnTo>
                  <a:lnTo>
                    <a:pt x="126204" y="114142"/>
                  </a:lnTo>
                  <a:lnTo>
                    <a:pt x="127291" y="124032"/>
                  </a:lnTo>
                  <a:lnTo>
                    <a:pt x="128967" y="134341"/>
                  </a:lnTo>
                  <a:lnTo>
                    <a:pt x="131145" y="144828"/>
                  </a:lnTo>
                  <a:lnTo>
                    <a:pt x="133720" y="155370"/>
                  </a:lnTo>
                  <a:lnTo>
                    <a:pt x="136920" y="165594"/>
                  </a:lnTo>
                  <a:lnTo>
                    <a:pt x="141277" y="174866"/>
                  </a:lnTo>
                  <a:lnTo>
                    <a:pt x="146991" y="182916"/>
                  </a:lnTo>
                  <a:lnTo>
                    <a:pt x="154116" y="189646"/>
                  </a:lnTo>
                  <a:lnTo>
                    <a:pt x="162727" y="194951"/>
                  </a:lnTo>
                  <a:lnTo>
                    <a:pt x="172698" y="198919"/>
                  </a:lnTo>
                  <a:lnTo>
                    <a:pt x="183461" y="201448"/>
                  </a:lnTo>
                  <a:lnTo>
                    <a:pt x="194138" y="202180"/>
                  </a:lnTo>
                  <a:lnTo>
                    <a:pt x="204228" y="201092"/>
                  </a:lnTo>
                  <a:lnTo>
                    <a:pt x="213316" y="198737"/>
                  </a:lnTo>
                  <a:lnTo>
                    <a:pt x="221786" y="195848"/>
                  </a:lnTo>
                  <a:lnTo>
                    <a:pt x="230372" y="192171"/>
                  </a:lnTo>
                  <a:lnTo>
                    <a:pt x="240462" y="187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9" name="Freeform 98"/>
          <p:cNvSpPr/>
          <p:nvPr/>
        </p:nvSpPr>
        <p:spPr>
          <a:xfrm>
            <a:off x="484310" y="4695711"/>
            <a:ext cx="3527048" cy="189513"/>
          </a:xfrm>
          <a:custGeom>
            <a:avLst/>
            <a:gdLst/>
            <a:ahLst/>
            <a:cxnLst/>
            <a:rect l="0" t="0" r="0" b="0"/>
            <a:pathLst>
              <a:path w="3527048" h="189513">
                <a:moveTo>
                  <a:pt x="3527047" y="10527"/>
                </a:moveTo>
                <a:lnTo>
                  <a:pt x="3515379" y="10461"/>
                </a:lnTo>
                <a:lnTo>
                  <a:pt x="3504891" y="9820"/>
                </a:lnTo>
                <a:lnTo>
                  <a:pt x="3494580" y="8528"/>
                </a:lnTo>
                <a:lnTo>
                  <a:pt x="3483933" y="6841"/>
                </a:lnTo>
                <a:lnTo>
                  <a:pt x="3472292" y="5173"/>
                </a:lnTo>
                <a:lnTo>
                  <a:pt x="3459396" y="3760"/>
                </a:lnTo>
                <a:lnTo>
                  <a:pt x="3445316" y="2661"/>
                </a:lnTo>
                <a:lnTo>
                  <a:pt x="3430265" y="1851"/>
                </a:lnTo>
                <a:lnTo>
                  <a:pt x="3414474" y="1272"/>
                </a:lnTo>
                <a:lnTo>
                  <a:pt x="3398142" y="866"/>
                </a:lnTo>
                <a:lnTo>
                  <a:pt x="3381428" y="586"/>
                </a:lnTo>
                <a:lnTo>
                  <a:pt x="3364446" y="395"/>
                </a:lnTo>
                <a:lnTo>
                  <a:pt x="3347281" y="265"/>
                </a:lnTo>
                <a:lnTo>
                  <a:pt x="3329992" y="177"/>
                </a:lnTo>
                <a:lnTo>
                  <a:pt x="3312613" y="118"/>
                </a:lnTo>
                <a:lnTo>
                  <a:pt x="3295008" y="78"/>
                </a:lnTo>
                <a:lnTo>
                  <a:pt x="3276891" y="51"/>
                </a:lnTo>
                <a:lnTo>
                  <a:pt x="3258142" y="34"/>
                </a:lnTo>
                <a:lnTo>
                  <a:pt x="3238803" y="22"/>
                </a:lnTo>
                <a:lnTo>
                  <a:pt x="3218982" y="15"/>
                </a:lnTo>
                <a:lnTo>
                  <a:pt x="3198790" y="9"/>
                </a:lnTo>
                <a:lnTo>
                  <a:pt x="3178162" y="5"/>
                </a:lnTo>
                <a:lnTo>
                  <a:pt x="3156869" y="3"/>
                </a:lnTo>
                <a:lnTo>
                  <a:pt x="3134843" y="1"/>
                </a:lnTo>
                <a:lnTo>
                  <a:pt x="3112322" y="1"/>
                </a:lnTo>
                <a:lnTo>
                  <a:pt x="3089745" y="0"/>
                </a:lnTo>
                <a:lnTo>
                  <a:pt x="3067384" y="4"/>
                </a:lnTo>
                <a:lnTo>
                  <a:pt x="3045810" y="177"/>
                </a:lnTo>
                <a:lnTo>
                  <a:pt x="3025928" y="825"/>
                </a:lnTo>
                <a:lnTo>
                  <a:pt x="3008061" y="2073"/>
                </a:lnTo>
                <a:lnTo>
                  <a:pt x="2991401" y="3726"/>
                </a:lnTo>
                <a:lnTo>
                  <a:pt x="2974373" y="5374"/>
                </a:lnTo>
                <a:lnTo>
                  <a:pt x="2956087" y="6777"/>
                </a:lnTo>
                <a:lnTo>
                  <a:pt x="2936358" y="7869"/>
                </a:lnTo>
                <a:lnTo>
                  <a:pt x="2915344" y="8677"/>
                </a:lnTo>
                <a:lnTo>
                  <a:pt x="2893323" y="9256"/>
                </a:lnTo>
                <a:lnTo>
                  <a:pt x="2871042" y="9661"/>
                </a:lnTo>
                <a:lnTo>
                  <a:pt x="2849639" y="9940"/>
                </a:lnTo>
                <a:lnTo>
                  <a:pt x="2829664" y="10131"/>
                </a:lnTo>
                <a:lnTo>
                  <a:pt x="2811138" y="10261"/>
                </a:lnTo>
                <a:lnTo>
                  <a:pt x="2793843" y="10349"/>
                </a:lnTo>
                <a:lnTo>
                  <a:pt x="2777495" y="10408"/>
                </a:lnTo>
                <a:lnTo>
                  <a:pt x="2761683" y="10447"/>
                </a:lnTo>
                <a:lnTo>
                  <a:pt x="2745897" y="10474"/>
                </a:lnTo>
                <a:lnTo>
                  <a:pt x="2729861" y="10492"/>
                </a:lnTo>
                <a:lnTo>
                  <a:pt x="2713663" y="10504"/>
                </a:lnTo>
                <a:lnTo>
                  <a:pt x="2697635" y="10511"/>
                </a:lnTo>
                <a:lnTo>
                  <a:pt x="2681964" y="10517"/>
                </a:lnTo>
                <a:lnTo>
                  <a:pt x="2666680" y="10520"/>
                </a:lnTo>
                <a:lnTo>
                  <a:pt x="2651730" y="10522"/>
                </a:lnTo>
                <a:lnTo>
                  <a:pt x="2637045" y="10524"/>
                </a:lnTo>
                <a:lnTo>
                  <a:pt x="2622556" y="10525"/>
                </a:lnTo>
                <a:lnTo>
                  <a:pt x="2608207" y="10526"/>
                </a:lnTo>
                <a:lnTo>
                  <a:pt x="2593953" y="10526"/>
                </a:lnTo>
                <a:lnTo>
                  <a:pt x="2579599" y="10526"/>
                </a:lnTo>
                <a:lnTo>
                  <a:pt x="2564816" y="10527"/>
                </a:lnTo>
                <a:lnTo>
                  <a:pt x="2549464" y="10527"/>
                </a:lnTo>
                <a:lnTo>
                  <a:pt x="2533729" y="10527"/>
                </a:lnTo>
                <a:lnTo>
                  <a:pt x="2518014" y="10527"/>
                </a:lnTo>
                <a:lnTo>
                  <a:pt x="2502549" y="10527"/>
                </a:lnTo>
                <a:lnTo>
                  <a:pt x="2487232" y="10527"/>
                </a:lnTo>
                <a:lnTo>
                  <a:pt x="2471730" y="10527"/>
                </a:lnTo>
                <a:lnTo>
                  <a:pt x="2455859" y="10527"/>
                </a:lnTo>
                <a:lnTo>
                  <a:pt x="2439759" y="10527"/>
                </a:lnTo>
                <a:lnTo>
                  <a:pt x="2423791" y="10527"/>
                </a:lnTo>
                <a:lnTo>
                  <a:pt x="2408153" y="10527"/>
                </a:lnTo>
                <a:lnTo>
                  <a:pt x="2392718" y="10527"/>
                </a:lnTo>
                <a:lnTo>
                  <a:pt x="2377136" y="10527"/>
                </a:lnTo>
                <a:lnTo>
                  <a:pt x="2361211" y="10531"/>
                </a:lnTo>
                <a:lnTo>
                  <a:pt x="2345076" y="10704"/>
                </a:lnTo>
                <a:lnTo>
                  <a:pt x="2329083" y="11353"/>
                </a:lnTo>
                <a:lnTo>
                  <a:pt x="2313429" y="12601"/>
                </a:lnTo>
                <a:lnTo>
                  <a:pt x="2297983" y="14255"/>
                </a:lnTo>
                <a:lnTo>
                  <a:pt x="2282393" y="15902"/>
                </a:lnTo>
                <a:lnTo>
                  <a:pt x="2266460" y="17305"/>
                </a:lnTo>
                <a:lnTo>
                  <a:pt x="2250148" y="18399"/>
                </a:lnTo>
                <a:lnTo>
                  <a:pt x="2233505" y="19206"/>
                </a:lnTo>
                <a:lnTo>
                  <a:pt x="2216601" y="19788"/>
                </a:lnTo>
                <a:lnTo>
                  <a:pt x="2199502" y="20367"/>
                </a:lnTo>
                <a:lnTo>
                  <a:pt x="2182263" y="21294"/>
                </a:lnTo>
                <a:lnTo>
                  <a:pt x="2164926" y="22734"/>
                </a:lnTo>
                <a:lnTo>
                  <a:pt x="2147521" y="24516"/>
                </a:lnTo>
                <a:lnTo>
                  <a:pt x="2130070" y="26253"/>
                </a:lnTo>
                <a:lnTo>
                  <a:pt x="2112588" y="27719"/>
                </a:lnTo>
                <a:lnTo>
                  <a:pt x="2095083" y="29024"/>
                </a:lnTo>
                <a:lnTo>
                  <a:pt x="2077565" y="30507"/>
                </a:lnTo>
                <a:lnTo>
                  <a:pt x="2060037" y="32355"/>
                </a:lnTo>
                <a:lnTo>
                  <a:pt x="2042503" y="34599"/>
                </a:lnTo>
                <a:lnTo>
                  <a:pt x="2024964" y="37182"/>
                </a:lnTo>
                <a:lnTo>
                  <a:pt x="2007422" y="40030"/>
                </a:lnTo>
                <a:lnTo>
                  <a:pt x="1989878" y="42909"/>
                </a:lnTo>
                <a:lnTo>
                  <a:pt x="1972334" y="45455"/>
                </a:lnTo>
                <a:lnTo>
                  <a:pt x="1954788" y="47501"/>
                </a:lnTo>
                <a:lnTo>
                  <a:pt x="1937242" y="49212"/>
                </a:lnTo>
                <a:lnTo>
                  <a:pt x="1919695" y="50975"/>
                </a:lnTo>
                <a:lnTo>
                  <a:pt x="1902148" y="53011"/>
                </a:lnTo>
                <a:lnTo>
                  <a:pt x="1884601" y="55211"/>
                </a:lnTo>
                <a:lnTo>
                  <a:pt x="1867054" y="57234"/>
                </a:lnTo>
                <a:lnTo>
                  <a:pt x="1849506" y="58897"/>
                </a:lnTo>
                <a:lnTo>
                  <a:pt x="1831959" y="60336"/>
                </a:lnTo>
                <a:lnTo>
                  <a:pt x="1814411" y="61909"/>
                </a:lnTo>
                <a:lnTo>
                  <a:pt x="1796864" y="63819"/>
                </a:lnTo>
                <a:lnTo>
                  <a:pt x="1779316" y="66101"/>
                </a:lnTo>
                <a:lnTo>
                  <a:pt x="1761769" y="68712"/>
                </a:lnTo>
                <a:lnTo>
                  <a:pt x="1744221" y="71579"/>
                </a:lnTo>
                <a:lnTo>
                  <a:pt x="1726674" y="74469"/>
                </a:lnTo>
                <a:lnTo>
                  <a:pt x="1709127" y="77024"/>
                </a:lnTo>
                <a:lnTo>
                  <a:pt x="1691579" y="79075"/>
                </a:lnTo>
                <a:lnTo>
                  <a:pt x="1674032" y="80790"/>
                </a:lnTo>
                <a:lnTo>
                  <a:pt x="1656484" y="82556"/>
                </a:lnTo>
                <a:lnTo>
                  <a:pt x="1638932" y="84594"/>
                </a:lnTo>
                <a:lnTo>
                  <a:pt x="1621212" y="86794"/>
                </a:lnTo>
                <a:lnTo>
                  <a:pt x="1603016" y="88819"/>
                </a:lnTo>
                <a:lnTo>
                  <a:pt x="1584220" y="90482"/>
                </a:lnTo>
                <a:lnTo>
                  <a:pt x="1565019" y="91921"/>
                </a:lnTo>
                <a:lnTo>
                  <a:pt x="1545824" y="93494"/>
                </a:lnTo>
                <a:lnTo>
                  <a:pt x="1526869" y="95404"/>
                </a:lnTo>
                <a:lnTo>
                  <a:pt x="1508056" y="97687"/>
                </a:lnTo>
                <a:lnTo>
                  <a:pt x="1489052" y="100298"/>
                </a:lnTo>
                <a:lnTo>
                  <a:pt x="1469673" y="103168"/>
                </a:lnTo>
                <a:lnTo>
                  <a:pt x="1449895" y="106232"/>
                </a:lnTo>
                <a:lnTo>
                  <a:pt x="1429772" y="109435"/>
                </a:lnTo>
                <a:lnTo>
                  <a:pt x="1409377" y="112731"/>
                </a:lnTo>
                <a:lnTo>
                  <a:pt x="1388782" y="115925"/>
                </a:lnTo>
                <a:lnTo>
                  <a:pt x="1368042" y="118690"/>
                </a:lnTo>
                <a:lnTo>
                  <a:pt x="1347201" y="120887"/>
                </a:lnTo>
                <a:lnTo>
                  <a:pt x="1326291" y="122701"/>
                </a:lnTo>
                <a:lnTo>
                  <a:pt x="1305333" y="124533"/>
                </a:lnTo>
                <a:lnTo>
                  <a:pt x="1284342" y="126620"/>
                </a:lnTo>
                <a:lnTo>
                  <a:pt x="1263330" y="129024"/>
                </a:lnTo>
                <a:lnTo>
                  <a:pt x="1242303" y="131717"/>
                </a:lnTo>
                <a:lnTo>
                  <a:pt x="1221266" y="134638"/>
                </a:lnTo>
                <a:lnTo>
                  <a:pt x="1200222" y="137566"/>
                </a:lnTo>
                <a:lnTo>
                  <a:pt x="1179174" y="140145"/>
                </a:lnTo>
                <a:lnTo>
                  <a:pt x="1158123" y="142213"/>
                </a:lnTo>
                <a:lnTo>
                  <a:pt x="1137070" y="143938"/>
                </a:lnTo>
                <a:lnTo>
                  <a:pt x="1116016" y="145712"/>
                </a:lnTo>
                <a:lnTo>
                  <a:pt x="1094961" y="147759"/>
                </a:lnTo>
                <a:lnTo>
                  <a:pt x="1073905" y="150135"/>
                </a:lnTo>
                <a:lnTo>
                  <a:pt x="1052849" y="152810"/>
                </a:lnTo>
                <a:lnTo>
                  <a:pt x="1031788" y="155719"/>
                </a:lnTo>
                <a:lnTo>
                  <a:pt x="1010558" y="158639"/>
                </a:lnTo>
                <a:lnTo>
                  <a:pt x="988853" y="161213"/>
                </a:lnTo>
                <a:lnTo>
                  <a:pt x="966547" y="163272"/>
                </a:lnTo>
                <a:lnTo>
                  <a:pt x="943838" y="164823"/>
                </a:lnTo>
                <a:lnTo>
                  <a:pt x="921133" y="165946"/>
                </a:lnTo>
                <a:lnTo>
                  <a:pt x="898668" y="166744"/>
                </a:lnTo>
                <a:lnTo>
                  <a:pt x="876346" y="167467"/>
                </a:lnTo>
                <a:lnTo>
                  <a:pt x="853833" y="168493"/>
                </a:lnTo>
                <a:lnTo>
                  <a:pt x="830949" y="169998"/>
                </a:lnTo>
                <a:lnTo>
                  <a:pt x="807834" y="171825"/>
                </a:lnTo>
                <a:lnTo>
                  <a:pt x="784850" y="173591"/>
                </a:lnTo>
                <a:lnTo>
                  <a:pt x="762194" y="175073"/>
                </a:lnTo>
                <a:lnTo>
                  <a:pt x="739742" y="176219"/>
                </a:lnTo>
                <a:lnTo>
                  <a:pt x="717141" y="177062"/>
                </a:lnTo>
                <a:lnTo>
                  <a:pt x="694193" y="177664"/>
                </a:lnTo>
                <a:lnTo>
                  <a:pt x="670866" y="178084"/>
                </a:lnTo>
                <a:lnTo>
                  <a:pt x="647207" y="178374"/>
                </a:lnTo>
                <a:lnTo>
                  <a:pt x="623285" y="178572"/>
                </a:lnTo>
                <a:lnTo>
                  <a:pt x="599168" y="178707"/>
                </a:lnTo>
                <a:lnTo>
                  <a:pt x="574911" y="178798"/>
                </a:lnTo>
                <a:lnTo>
                  <a:pt x="550556" y="178864"/>
                </a:lnTo>
                <a:lnTo>
                  <a:pt x="526132" y="179078"/>
                </a:lnTo>
                <a:lnTo>
                  <a:pt x="501662" y="179754"/>
                </a:lnTo>
                <a:lnTo>
                  <a:pt x="477161" y="181021"/>
                </a:lnTo>
                <a:lnTo>
                  <a:pt x="452638" y="182686"/>
                </a:lnTo>
                <a:lnTo>
                  <a:pt x="428100" y="184342"/>
                </a:lnTo>
                <a:lnTo>
                  <a:pt x="403554" y="185750"/>
                </a:lnTo>
                <a:lnTo>
                  <a:pt x="379000" y="186846"/>
                </a:lnTo>
                <a:lnTo>
                  <a:pt x="354442" y="187657"/>
                </a:lnTo>
                <a:lnTo>
                  <a:pt x="329882" y="188237"/>
                </a:lnTo>
                <a:lnTo>
                  <a:pt x="305319" y="188643"/>
                </a:lnTo>
                <a:lnTo>
                  <a:pt x="280755" y="188923"/>
                </a:lnTo>
                <a:lnTo>
                  <a:pt x="256190" y="189115"/>
                </a:lnTo>
                <a:lnTo>
                  <a:pt x="231625" y="189245"/>
                </a:lnTo>
                <a:lnTo>
                  <a:pt x="207059" y="189333"/>
                </a:lnTo>
                <a:lnTo>
                  <a:pt x="182502" y="189392"/>
                </a:lnTo>
                <a:lnTo>
                  <a:pt x="158282" y="189432"/>
                </a:lnTo>
                <a:lnTo>
                  <a:pt x="135012" y="189459"/>
                </a:lnTo>
                <a:lnTo>
                  <a:pt x="112962" y="189476"/>
                </a:lnTo>
                <a:lnTo>
                  <a:pt x="92237" y="189488"/>
                </a:lnTo>
                <a:lnTo>
                  <a:pt x="70612" y="189497"/>
                </a:lnTo>
                <a:lnTo>
                  <a:pt x="42835" y="189504"/>
                </a:lnTo>
                <a:lnTo>
                  <a:pt x="0" y="1895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6307" y="178326"/>
            <a:ext cx="3287925" cy="790059"/>
            <a:chOff x="306307" y="178326"/>
            <a:chExt cx="3287925" cy="790059"/>
          </a:xfrm>
        </p:grpSpPr>
        <p:sp>
          <p:nvSpPr>
            <p:cNvPr id="2" name="Freeform 1"/>
            <p:cNvSpPr/>
            <p:nvPr/>
          </p:nvSpPr>
          <p:spPr>
            <a:xfrm>
              <a:off x="306307" y="178326"/>
              <a:ext cx="338414" cy="693788"/>
            </a:xfrm>
            <a:custGeom>
              <a:avLst/>
              <a:gdLst/>
              <a:ahLst/>
              <a:cxnLst/>
              <a:rect l="0" t="0" r="0" b="0"/>
              <a:pathLst>
                <a:path w="338414" h="693788">
                  <a:moveTo>
                    <a:pt x="24090" y="94756"/>
                  </a:moveTo>
                  <a:lnTo>
                    <a:pt x="21156" y="106492"/>
                  </a:lnTo>
                  <a:lnTo>
                    <a:pt x="18374" y="117621"/>
                  </a:lnTo>
                  <a:lnTo>
                    <a:pt x="15474" y="129223"/>
                  </a:lnTo>
                  <a:lnTo>
                    <a:pt x="12434" y="141557"/>
                  </a:lnTo>
                  <a:lnTo>
                    <a:pt x="9269" y="154866"/>
                  </a:lnTo>
                  <a:lnTo>
                    <a:pt x="6014" y="169180"/>
                  </a:lnTo>
                  <a:lnTo>
                    <a:pt x="3022" y="184530"/>
                  </a:lnTo>
                  <a:lnTo>
                    <a:pt x="927" y="201040"/>
                  </a:lnTo>
                  <a:lnTo>
                    <a:pt x="0" y="218655"/>
                  </a:lnTo>
                  <a:lnTo>
                    <a:pt x="24" y="236872"/>
                  </a:lnTo>
                  <a:lnTo>
                    <a:pt x="496" y="254867"/>
                  </a:lnTo>
                  <a:lnTo>
                    <a:pt x="1075" y="272203"/>
                  </a:lnTo>
                  <a:lnTo>
                    <a:pt x="1766" y="289283"/>
                  </a:lnTo>
                  <a:lnTo>
                    <a:pt x="2828" y="307117"/>
                  </a:lnTo>
                  <a:lnTo>
                    <a:pt x="4392" y="326214"/>
                  </a:lnTo>
                  <a:lnTo>
                    <a:pt x="6441" y="345956"/>
                  </a:lnTo>
                  <a:lnTo>
                    <a:pt x="8895" y="364924"/>
                  </a:lnTo>
                  <a:lnTo>
                    <a:pt x="11660" y="382368"/>
                  </a:lnTo>
                  <a:lnTo>
                    <a:pt x="14653" y="398843"/>
                  </a:lnTo>
                  <a:lnTo>
                    <a:pt x="17808" y="415800"/>
                  </a:lnTo>
                  <a:lnTo>
                    <a:pt x="21077" y="434044"/>
                  </a:lnTo>
                  <a:lnTo>
                    <a:pt x="24423" y="453078"/>
                  </a:lnTo>
                  <a:lnTo>
                    <a:pt x="27823" y="471503"/>
                  </a:lnTo>
                  <a:lnTo>
                    <a:pt x="31258" y="488531"/>
                  </a:lnTo>
                  <a:lnTo>
                    <a:pt x="34718" y="504033"/>
                  </a:lnTo>
                  <a:lnTo>
                    <a:pt x="38195" y="518200"/>
                  </a:lnTo>
                  <a:lnTo>
                    <a:pt x="41682" y="531314"/>
                  </a:lnTo>
                  <a:lnTo>
                    <a:pt x="45177" y="543645"/>
                  </a:lnTo>
                  <a:lnTo>
                    <a:pt x="48676" y="555415"/>
                  </a:lnTo>
                  <a:lnTo>
                    <a:pt x="52184" y="566794"/>
                  </a:lnTo>
                  <a:lnTo>
                    <a:pt x="55862" y="578070"/>
                  </a:lnTo>
                  <a:lnTo>
                    <a:pt x="60017" y="589634"/>
                  </a:lnTo>
                  <a:lnTo>
                    <a:pt x="64782" y="601676"/>
                  </a:lnTo>
                  <a:lnTo>
                    <a:pt x="70288" y="614205"/>
                  </a:lnTo>
                  <a:lnTo>
                    <a:pt x="76742" y="627147"/>
                  </a:lnTo>
                  <a:lnTo>
                    <a:pt x="84160" y="640396"/>
                  </a:lnTo>
                  <a:lnTo>
                    <a:pt x="92413" y="653376"/>
                  </a:lnTo>
                  <a:lnTo>
                    <a:pt x="101323" y="665099"/>
                  </a:lnTo>
                  <a:lnTo>
                    <a:pt x="110723" y="675116"/>
                  </a:lnTo>
                  <a:lnTo>
                    <a:pt x="120474" y="683162"/>
                  </a:lnTo>
                  <a:lnTo>
                    <a:pt x="130472" y="688898"/>
                  </a:lnTo>
                  <a:lnTo>
                    <a:pt x="140640" y="692380"/>
                  </a:lnTo>
                  <a:lnTo>
                    <a:pt x="150926" y="693787"/>
                  </a:lnTo>
                  <a:lnTo>
                    <a:pt x="161291" y="693236"/>
                  </a:lnTo>
                  <a:lnTo>
                    <a:pt x="171710" y="690978"/>
                  </a:lnTo>
                  <a:lnTo>
                    <a:pt x="182165" y="687196"/>
                  </a:lnTo>
                  <a:lnTo>
                    <a:pt x="192645" y="681918"/>
                  </a:lnTo>
                  <a:lnTo>
                    <a:pt x="203136" y="675291"/>
                  </a:lnTo>
                  <a:lnTo>
                    <a:pt x="213469" y="667402"/>
                  </a:lnTo>
                  <a:lnTo>
                    <a:pt x="223335" y="658205"/>
                  </a:lnTo>
                  <a:lnTo>
                    <a:pt x="232596" y="647799"/>
                  </a:lnTo>
                  <a:lnTo>
                    <a:pt x="241120" y="636557"/>
                  </a:lnTo>
                  <a:lnTo>
                    <a:pt x="248699" y="625020"/>
                  </a:lnTo>
                  <a:lnTo>
                    <a:pt x="255320" y="613512"/>
                  </a:lnTo>
                  <a:lnTo>
                    <a:pt x="261275" y="601836"/>
                  </a:lnTo>
                  <a:lnTo>
                    <a:pt x="267050" y="589399"/>
                  </a:lnTo>
                  <a:lnTo>
                    <a:pt x="272941" y="575921"/>
                  </a:lnTo>
                  <a:lnTo>
                    <a:pt x="279053" y="561597"/>
                  </a:lnTo>
                  <a:lnTo>
                    <a:pt x="285389" y="546903"/>
                  </a:lnTo>
                  <a:lnTo>
                    <a:pt x="291909" y="532155"/>
                  </a:lnTo>
                  <a:lnTo>
                    <a:pt x="298407" y="517166"/>
                  </a:lnTo>
                  <a:lnTo>
                    <a:pt x="304535" y="501358"/>
                  </a:lnTo>
                  <a:lnTo>
                    <a:pt x="310135" y="484459"/>
                  </a:lnTo>
                  <a:lnTo>
                    <a:pt x="315216" y="466347"/>
                  </a:lnTo>
                  <a:lnTo>
                    <a:pt x="319862" y="446892"/>
                  </a:lnTo>
                  <a:lnTo>
                    <a:pt x="324169" y="426168"/>
                  </a:lnTo>
                  <a:lnTo>
                    <a:pt x="328062" y="404385"/>
                  </a:lnTo>
                  <a:lnTo>
                    <a:pt x="331305" y="381785"/>
                  </a:lnTo>
                  <a:lnTo>
                    <a:pt x="333821" y="358585"/>
                  </a:lnTo>
                  <a:lnTo>
                    <a:pt x="335681" y="334957"/>
                  </a:lnTo>
                  <a:lnTo>
                    <a:pt x="337013" y="311029"/>
                  </a:lnTo>
                  <a:lnTo>
                    <a:pt x="337941" y="286913"/>
                  </a:lnTo>
                  <a:lnTo>
                    <a:pt x="338413" y="263329"/>
                  </a:lnTo>
                  <a:lnTo>
                    <a:pt x="338205" y="241552"/>
                  </a:lnTo>
                  <a:lnTo>
                    <a:pt x="337251" y="222130"/>
                  </a:lnTo>
                  <a:lnTo>
                    <a:pt x="335628" y="204954"/>
                  </a:lnTo>
                  <a:lnTo>
                    <a:pt x="333468" y="189632"/>
                  </a:lnTo>
                  <a:lnTo>
                    <a:pt x="330903" y="175715"/>
                  </a:lnTo>
                  <a:lnTo>
                    <a:pt x="328046" y="162330"/>
                  </a:lnTo>
                  <a:lnTo>
                    <a:pt x="324983" y="148254"/>
                  </a:lnTo>
                  <a:lnTo>
                    <a:pt x="321776" y="132885"/>
                  </a:lnTo>
                  <a:lnTo>
                    <a:pt x="318471" y="116488"/>
                  </a:lnTo>
                  <a:lnTo>
                    <a:pt x="315099" y="99870"/>
                  </a:lnTo>
                  <a:lnTo>
                    <a:pt x="311678" y="83556"/>
                  </a:lnTo>
                  <a:lnTo>
                    <a:pt x="308057" y="68045"/>
                  </a:lnTo>
                  <a:lnTo>
                    <a:pt x="303941" y="53943"/>
                  </a:lnTo>
                  <a:lnTo>
                    <a:pt x="299215" y="41440"/>
                  </a:lnTo>
                  <a:lnTo>
                    <a:pt x="294223" y="30675"/>
                  </a:lnTo>
                  <a:lnTo>
                    <a:pt x="289186" y="20875"/>
                  </a:lnTo>
                  <a:lnTo>
                    <a:pt x="283659" y="11179"/>
                  </a:lnTo>
                  <a:lnTo>
                    <a:pt x="2767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4367" y="631022"/>
              <a:ext cx="238001" cy="275108"/>
            </a:xfrm>
            <a:custGeom>
              <a:avLst/>
              <a:gdLst/>
              <a:ahLst/>
              <a:cxnLst/>
              <a:rect l="0" t="0" r="0" b="0"/>
              <a:pathLst>
                <a:path w="238001" h="275108">
                  <a:moveTo>
                    <a:pt x="152455" y="21086"/>
                  </a:moveTo>
                  <a:lnTo>
                    <a:pt x="146520" y="15286"/>
                  </a:lnTo>
                  <a:lnTo>
                    <a:pt x="140316" y="10362"/>
                  </a:lnTo>
                  <a:lnTo>
                    <a:pt x="133215" y="5873"/>
                  </a:lnTo>
                  <a:lnTo>
                    <a:pt x="125102" y="2170"/>
                  </a:lnTo>
                  <a:lnTo>
                    <a:pt x="115807" y="102"/>
                  </a:lnTo>
                  <a:lnTo>
                    <a:pt x="105364" y="0"/>
                  </a:lnTo>
                  <a:lnTo>
                    <a:pt x="94112" y="1724"/>
                  </a:lnTo>
                  <a:lnTo>
                    <a:pt x="82574" y="4938"/>
                  </a:lnTo>
                  <a:lnTo>
                    <a:pt x="71083" y="9284"/>
                  </a:lnTo>
                  <a:lnTo>
                    <a:pt x="59929" y="14454"/>
                  </a:lnTo>
                  <a:lnTo>
                    <a:pt x="49440" y="20206"/>
                  </a:lnTo>
                  <a:lnTo>
                    <a:pt x="39721" y="26369"/>
                  </a:lnTo>
                  <a:lnTo>
                    <a:pt x="30703" y="32979"/>
                  </a:lnTo>
                  <a:lnTo>
                    <a:pt x="22251" y="40255"/>
                  </a:lnTo>
                  <a:lnTo>
                    <a:pt x="14246" y="48264"/>
                  </a:lnTo>
                  <a:lnTo>
                    <a:pt x="7225" y="56932"/>
                  </a:lnTo>
                  <a:lnTo>
                    <a:pt x="2324" y="66129"/>
                  </a:lnTo>
                  <a:lnTo>
                    <a:pt x="0" y="75716"/>
                  </a:lnTo>
                  <a:lnTo>
                    <a:pt x="238" y="85255"/>
                  </a:lnTo>
                  <a:lnTo>
                    <a:pt x="2907" y="94047"/>
                  </a:lnTo>
                  <a:lnTo>
                    <a:pt x="7671" y="101765"/>
                  </a:lnTo>
                  <a:lnTo>
                    <a:pt x="14258" y="108268"/>
                  </a:lnTo>
                  <a:lnTo>
                    <a:pt x="22558" y="113419"/>
                  </a:lnTo>
                  <a:lnTo>
                    <a:pt x="32355" y="117291"/>
                  </a:lnTo>
                  <a:lnTo>
                    <a:pt x="43353" y="120096"/>
                  </a:lnTo>
                  <a:lnTo>
                    <a:pt x="55258" y="122079"/>
                  </a:lnTo>
                  <a:lnTo>
                    <a:pt x="67821" y="123455"/>
                  </a:lnTo>
                  <a:lnTo>
                    <a:pt x="80850" y="124401"/>
                  </a:lnTo>
                  <a:lnTo>
                    <a:pt x="94202" y="125045"/>
                  </a:lnTo>
                  <a:lnTo>
                    <a:pt x="107772" y="125485"/>
                  </a:lnTo>
                  <a:lnTo>
                    <a:pt x="121325" y="125952"/>
                  </a:lnTo>
                  <a:lnTo>
                    <a:pt x="134505" y="126797"/>
                  </a:lnTo>
                  <a:lnTo>
                    <a:pt x="147145" y="128188"/>
                  </a:lnTo>
                  <a:lnTo>
                    <a:pt x="159091" y="130275"/>
                  </a:lnTo>
                  <a:lnTo>
                    <a:pt x="170121" y="133279"/>
                  </a:lnTo>
                  <a:lnTo>
                    <a:pt x="180212" y="137228"/>
                  </a:lnTo>
                  <a:lnTo>
                    <a:pt x="189651" y="141998"/>
                  </a:lnTo>
                  <a:lnTo>
                    <a:pt x="198918" y="147417"/>
                  </a:lnTo>
                  <a:lnTo>
                    <a:pt x="208293" y="153328"/>
                  </a:lnTo>
                  <a:lnTo>
                    <a:pt x="217388" y="159923"/>
                  </a:lnTo>
                  <a:lnTo>
                    <a:pt x="225283" y="167713"/>
                  </a:lnTo>
                  <a:lnTo>
                    <a:pt x="231545" y="176878"/>
                  </a:lnTo>
                  <a:lnTo>
                    <a:pt x="235901" y="187135"/>
                  </a:lnTo>
                  <a:lnTo>
                    <a:pt x="238000" y="197937"/>
                  </a:lnTo>
                  <a:lnTo>
                    <a:pt x="237887" y="208902"/>
                  </a:lnTo>
                  <a:lnTo>
                    <a:pt x="235896" y="219686"/>
                  </a:lnTo>
                  <a:lnTo>
                    <a:pt x="232441" y="229921"/>
                  </a:lnTo>
                  <a:lnTo>
                    <a:pt x="227890" y="239461"/>
                  </a:lnTo>
                  <a:lnTo>
                    <a:pt x="222058" y="248189"/>
                  </a:lnTo>
                  <a:lnTo>
                    <a:pt x="214257" y="255912"/>
                  </a:lnTo>
                  <a:lnTo>
                    <a:pt x="204276" y="262619"/>
                  </a:lnTo>
                  <a:lnTo>
                    <a:pt x="192658" y="268125"/>
                  </a:lnTo>
                  <a:lnTo>
                    <a:pt x="180403" y="272001"/>
                  </a:lnTo>
                  <a:lnTo>
                    <a:pt x="168153" y="274169"/>
                  </a:lnTo>
                  <a:lnTo>
                    <a:pt x="155845" y="274998"/>
                  </a:lnTo>
                  <a:lnTo>
                    <a:pt x="142916" y="275107"/>
                  </a:lnTo>
                  <a:lnTo>
                    <a:pt x="129091" y="274923"/>
                  </a:lnTo>
                  <a:lnTo>
                    <a:pt x="114943" y="274467"/>
                  </a:lnTo>
                  <a:lnTo>
                    <a:pt x="100248" y="273303"/>
                  </a:lnTo>
                  <a:lnTo>
                    <a:pt x="82593" y="270216"/>
                  </a:lnTo>
                  <a:lnTo>
                    <a:pt x="57698" y="263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1753" y="713526"/>
              <a:ext cx="201453" cy="237980"/>
            </a:xfrm>
            <a:custGeom>
              <a:avLst/>
              <a:gdLst/>
              <a:ahLst/>
              <a:cxnLst/>
              <a:rect l="0" t="0" r="0" b="0"/>
              <a:pathLst>
                <a:path w="201453" h="237980">
                  <a:moveTo>
                    <a:pt x="43525" y="75453"/>
                  </a:moveTo>
                  <a:lnTo>
                    <a:pt x="55260" y="75453"/>
                  </a:lnTo>
                  <a:lnTo>
                    <a:pt x="66389" y="75453"/>
                  </a:lnTo>
                  <a:lnTo>
                    <a:pt x="77982" y="75448"/>
                  </a:lnTo>
                  <a:lnTo>
                    <a:pt x="89971" y="75275"/>
                  </a:lnTo>
                  <a:lnTo>
                    <a:pt x="101982" y="74627"/>
                  </a:lnTo>
                  <a:lnTo>
                    <a:pt x="113785" y="73374"/>
                  </a:lnTo>
                  <a:lnTo>
                    <a:pt x="125312" y="71548"/>
                  </a:lnTo>
                  <a:lnTo>
                    <a:pt x="136580" y="69252"/>
                  </a:lnTo>
                  <a:lnTo>
                    <a:pt x="147621" y="66582"/>
                  </a:lnTo>
                  <a:lnTo>
                    <a:pt x="157831" y="63145"/>
                  </a:lnTo>
                  <a:lnTo>
                    <a:pt x="166023" y="58096"/>
                  </a:lnTo>
                  <a:lnTo>
                    <a:pt x="171705" y="51116"/>
                  </a:lnTo>
                  <a:lnTo>
                    <a:pt x="174706" y="42834"/>
                  </a:lnTo>
                  <a:lnTo>
                    <a:pt x="174832" y="34506"/>
                  </a:lnTo>
                  <a:lnTo>
                    <a:pt x="172280" y="26872"/>
                  </a:lnTo>
                  <a:lnTo>
                    <a:pt x="167348" y="20141"/>
                  </a:lnTo>
                  <a:lnTo>
                    <a:pt x="160241" y="14245"/>
                  </a:lnTo>
                  <a:lnTo>
                    <a:pt x="151285" y="9036"/>
                  </a:lnTo>
                  <a:lnTo>
                    <a:pt x="140869" y="4674"/>
                  </a:lnTo>
                  <a:lnTo>
                    <a:pt x="129363" y="1634"/>
                  </a:lnTo>
                  <a:lnTo>
                    <a:pt x="117080" y="70"/>
                  </a:lnTo>
                  <a:lnTo>
                    <a:pt x="104581" y="0"/>
                  </a:lnTo>
                  <a:lnTo>
                    <a:pt x="92649" y="1472"/>
                  </a:lnTo>
                  <a:lnTo>
                    <a:pt x="81664" y="4353"/>
                  </a:lnTo>
                  <a:lnTo>
                    <a:pt x="71645" y="8389"/>
                  </a:lnTo>
                  <a:lnTo>
                    <a:pt x="62447" y="13306"/>
                  </a:lnTo>
                  <a:lnTo>
                    <a:pt x="53886" y="18873"/>
                  </a:lnTo>
                  <a:lnTo>
                    <a:pt x="45796" y="25066"/>
                  </a:lnTo>
                  <a:lnTo>
                    <a:pt x="38041" y="32053"/>
                  </a:lnTo>
                  <a:lnTo>
                    <a:pt x="30525" y="39866"/>
                  </a:lnTo>
                  <a:lnTo>
                    <a:pt x="23339" y="48401"/>
                  </a:lnTo>
                  <a:lnTo>
                    <a:pt x="16740" y="57508"/>
                  </a:lnTo>
                  <a:lnTo>
                    <a:pt x="10829" y="67044"/>
                  </a:lnTo>
                  <a:lnTo>
                    <a:pt x="5878" y="76888"/>
                  </a:lnTo>
                  <a:lnTo>
                    <a:pt x="2383" y="86949"/>
                  </a:lnTo>
                  <a:lnTo>
                    <a:pt x="481" y="97160"/>
                  </a:lnTo>
                  <a:lnTo>
                    <a:pt x="0" y="107474"/>
                  </a:lnTo>
                  <a:lnTo>
                    <a:pt x="658" y="117859"/>
                  </a:lnTo>
                  <a:lnTo>
                    <a:pt x="2176" y="128291"/>
                  </a:lnTo>
                  <a:lnTo>
                    <a:pt x="4480" y="138754"/>
                  </a:lnTo>
                  <a:lnTo>
                    <a:pt x="7697" y="149240"/>
                  </a:lnTo>
                  <a:lnTo>
                    <a:pt x="11825" y="159735"/>
                  </a:lnTo>
                  <a:lnTo>
                    <a:pt x="16901" y="170071"/>
                  </a:lnTo>
                  <a:lnTo>
                    <a:pt x="23065" y="179938"/>
                  </a:lnTo>
                  <a:lnTo>
                    <a:pt x="30288" y="189205"/>
                  </a:lnTo>
                  <a:lnTo>
                    <a:pt x="38411" y="197902"/>
                  </a:lnTo>
                  <a:lnTo>
                    <a:pt x="47234" y="206130"/>
                  </a:lnTo>
                  <a:lnTo>
                    <a:pt x="56580" y="213991"/>
                  </a:lnTo>
                  <a:lnTo>
                    <a:pt x="66464" y="221254"/>
                  </a:lnTo>
                  <a:lnTo>
                    <a:pt x="77085" y="227380"/>
                  </a:lnTo>
                  <a:lnTo>
                    <a:pt x="88485" y="232162"/>
                  </a:lnTo>
                  <a:lnTo>
                    <a:pt x="100412" y="235543"/>
                  </a:lnTo>
                  <a:lnTo>
                    <a:pt x="112417" y="237446"/>
                  </a:lnTo>
                  <a:lnTo>
                    <a:pt x="124234" y="237979"/>
                  </a:lnTo>
                  <a:lnTo>
                    <a:pt x="135778" y="237220"/>
                  </a:lnTo>
                  <a:lnTo>
                    <a:pt x="147063" y="235122"/>
                  </a:lnTo>
                  <a:lnTo>
                    <a:pt x="158122" y="231798"/>
                  </a:lnTo>
                  <a:lnTo>
                    <a:pt x="168551" y="227771"/>
                  </a:lnTo>
                  <a:lnTo>
                    <a:pt x="178532" y="223494"/>
                  </a:lnTo>
                  <a:lnTo>
                    <a:pt x="188943" y="218596"/>
                  </a:lnTo>
                  <a:lnTo>
                    <a:pt x="201452" y="212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0117" y="504709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52643" y="105285"/>
                  </a:moveTo>
                  <a:lnTo>
                    <a:pt x="46842" y="99351"/>
                  </a:lnTo>
                  <a:lnTo>
                    <a:pt x="41918" y="93146"/>
                  </a:lnTo>
                  <a:lnTo>
                    <a:pt x="37415" y="86050"/>
                  </a:lnTo>
                  <a:lnTo>
                    <a:pt x="33195" y="78110"/>
                  </a:lnTo>
                  <a:lnTo>
                    <a:pt x="29181" y="69464"/>
                  </a:lnTo>
                  <a:lnTo>
                    <a:pt x="25319" y="60274"/>
                  </a:lnTo>
                  <a:lnTo>
                    <a:pt x="21525" y="50754"/>
                  </a:lnTo>
                  <a:lnTo>
                    <a:pt x="17206" y="40018"/>
                  </a:lnTo>
                  <a:lnTo>
                    <a:pt x="10863" y="248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93817" y="473124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63171" y="126342"/>
                  </a:moveTo>
                  <a:lnTo>
                    <a:pt x="57370" y="120407"/>
                  </a:lnTo>
                  <a:lnTo>
                    <a:pt x="52446" y="114203"/>
                  </a:lnTo>
                  <a:lnTo>
                    <a:pt x="47943" y="107107"/>
                  </a:lnTo>
                  <a:lnTo>
                    <a:pt x="43722" y="99167"/>
                  </a:lnTo>
                  <a:lnTo>
                    <a:pt x="39709" y="90520"/>
                  </a:lnTo>
                  <a:lnTo>
                    <a:pt x="35843" y="81326"/>
                  </a:lnTo>
                  <a:lnTo>
                    <a:pt x="31917" y="71726"/>
                  </a:lnTo>
                  <a:lnTo>
                    <a:pt x="27594" y="61836"/>
                  </a:lnTo>
                  <a:lnTo>
                    <a:pt x="22727" y="51752"/>
                  </a:lnTo>
                  <a:lnTo>
                    <a:pt x="17641" y="41800"/>
                  </a:lnTo>
                  <a:lnTo>
                    <a:pt x="12530" y="31455"/>
                  </a:lnTo>
                  <a:lnTo>
                    <a:pt x="6943" y="18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87169" y="728165"/>
              <a:ext cx="269903" cy="240220"/>
            </a:xfrm>
            <a:custGeom>
              <a:avLst/>
              <a:gdLst/>
              <a:ahLst/>
              <a:cxnLst/>
              <a:rect l="0" t="0" r="0" b="0"/>
              <a:pathLst>
                <a:path w="269903" h="240220">
                  <a:moveTo>
                    <a:pt x="143560" y="145042"/>
                  </a:moveTo>
                  <a:lnTo>
                    <a:pt x="143493" y="133374"/>
                  </a:lnTo>
                  <a:lnTo>
                    <a:pt x="142852" y="122885"/>
                  </a:lnTo>
                  <a:lnTo>
                    <a:pt x="141556" y="112579"/>
                  </a:lnTo>
                  <a:lnTo>
                    <a:pt x="139696" y="102104"/>
                  </a:lnTo>
                  <a:lnTo>
                    <a:pt x="137380" y="91112"/>
                  </a:lnTo>
                  <a:lnTo>
                    <a:pt x="134709" y="79479"/>
                  </a:lnTo>
                  <a:lnTo>
                    <a:pt x="131612" y="67571"/>
                  </a:lnTo>
                  <a:lnTo>
                    <a:pt x="127857" y="56113"/>
                  </a:lnTo>
                  <a:lnTo>
                    <a:pt x="123363" y="45484"/>
                  </a:lnTo>
                  <a:lnTo>
                    <a:pt x="118041" y="35721"/>
                  </a:lnTo>
                  <a:lnTo>
                    <a:pt x="111712" y="26704"/>
                  </a:lnTo>
                  <a:lnTo>
                    <a:pt x="104377" y="18282"/>
                  </a:lnTo>
                  <a:lnTo>
                    <a:pt x="96180" y="10796"/>
                  </a:lnTo>
                  <a:lnTo>
                    <a:pt x="87308" y="5044"/>
                  </a:lnTo>
                  <a:lnTo>
                    <a:pt x="77938" y="1337"/>
                  </a:lnTo>
                  <a:lnTo>
                    <a:pt x="68377" y="0"/>
                  </a:lnTo>
                  <a:lnTo>
                    <a:pt x="59038" y="1605"/>
                  </a:lnTo>
                  <a:lnTo>
                    <a:pt x="50135" y="6167"/>
                  </a:lnTo>
                  <a:lnTo>
                    <a:pt x="41852" y="13112"/>
                  </a:lnTo>
                  <a:lnTo>
                    <a:pt x="34435" y="21584"/>
                  </a:lnTo>
                  <a:lnTo>
                    <a:pt x="27928" y="30939"/>
                  </a:lnTo>
                  <a:lnTo>
                    <a:pt x="22218" y="40791"/>
                  </a:lnTo>
                  <a:lnTo>
                    <a:pt x="17141" y="50922"/>
                  </a:lnTo>
                  <a:lnTo>
                    <a:pt x="12540" y="61216"/>
                  </a:lnTo>
                  <a:lnTo>
                    <a:pt x="8449" y="71772"/>
                  </a:lnTo>
                  <a:lnTo>
                    <a:pt x="5072" y="82859"/>
                  </a:lnTo>
                  <a:lnTo>
                    <a:pt x="2470" y="94579"/>
                  </a:lnTo>
                  <a:lnTo>
                    <a:pt x="723" y="106723"/>
                  </a:lnTo>
                  <a:lnTo>
                    <a:pt x="0" y="118876"/>
                  </a:lnTo>
                  <a:lnTo>
                    <a:pt x="293" y="130797"/>
                  </a:lnTo>
                  <a:lnTo>
                    <a:pt x="1456" y="142581"/>
                  </a:lnTo>
                  <a:lnTo>
                    <a:pt x="3299" y="154559"/>
                  </a:lnTo>
                  <a:lnTo>
                    <a:pt x="5648" y="166910"/>
                  </a:lnTo>
                  <a:lnTo>
                    <a:pt x="8359" y="179494"/>
                  </a:lnTo>
                  <a:lnTo>
                    <a:pt x="11324" y="191948"/>
                  </a:lnTo>
                  <a:lnTo>
                    <a:pt x="14478" y="204055"/>
                  </a:lnTo>
                  <a:lnTo>
                    <a:pt x="18257" y="215287"/>
                  </a:lnTo>
                  <a:lnTo>
                    <a:pt x="23543" y="224765"/>
                  </a:lnTo>
                  <a:lnTo>
                    <a:pt x="30696" y="232162"/>
                  </a:lnTo>
                  <a:lnTo>
                    <a:pt x="39434" y="237312"/>
                  </a:lnTo>
                  <a:lnTo>
                    <a:pt x="49134" y="239961"/>
                  </a:lnTo>
                  <a:lnTo>
                    <a:pt x="59320" y="240219"/>
                  </a:lnTo>
                  <a:lnTo>
                    <a:pt x="69564" y="238310"/>
                  </a:lnTo>
                  <a:lnTo>
                    <a:pt x="79427" y="234379"/>
                  </a:lnTo>
                  <a:lnTo>
                    <a:pt x="88715" y="228700"/>
                  </a:lnTo>
                  <a:lnTo>
                    <a:pt x="97271" y="221467"/>
                  </a:lnTo>
                  <a:lnTo>
                    <a:pt x="104879" y="212718"/>
                  </a:lnTo>
                  <a:lnTo>
                    <a:pt x="111517" y="202618"/>
                  </a:lnTo>
                  <a:lnTo>
                    <a:pt x="117317" y="191583"/>
                  </a:lnTo>
                  <a:lnTo>
                    <a:pt x="122455" y="180184"/>
                  </a:lnTo>
                  <a:lnTo>
                    <a:pt x="127101" y="168778"/>
                  </a:lnTo>
                  <a:lnTo>
                    <a:pt x="131393" y="157511"/>
                  </a:lnTo>
                  <a:lnTo>
                    <a:pt x="135437" y="146412"/>
                  </a:lnTo>
                  <a:lnTo>
                    <a:pt x="139293" y="135537"/>
                  </a:lnTo>
                  <a:lnTo>
                    <a:pt x="142497" y="127422"/>
                  </a:lnTo>
                  <a:lnTo>
                    <a:pt x="144660" y="125155"/>
                  </a:lnTo>
                  <a:lnTo>
                    <a:pt x="146434" y="127573"/>
                  </a:lnTo>
                  <a:lnTo>
                    <a:pt x="148483" y="133018"/>
                  </a:lnTo>
                  <a:lnTo>
                    <a:pt x="151305" y="140343"/>
                  </a:lnTo>
                  <a:lnTo>
                    <a:pt x="155053" y="148827"/>
                  </a:lnTo>
                  <a:lnTo>
                    <a:pt x="159650" y="157871"/>
                  </a:lnTo>
                  <a:lnTo>
                    <a:pt x="164933" y="166902"/>
                  </a:lnTo>
                  <a:lnTo>
                    <a:pt x="170744" y="175613"/>
                  </a:lnTo>
                  <a:lnTo>
                    <a:pt x="177268" y="183607"/>
                  </a:lnTo>
                  <a:lnTo>
                    <a:pt x="185008" y="190303"/>
                  </a:lnTo>
                  <a:lnTo>
                    <a:pt x="194139" y="195506"/>
                  </a:lnTo>
                  <a:lnTo>
                    <a:pt x="204372" y="199187"/>
                  </a:lnTo>
                  <a:lnTo>
                    <a:pt x="215158" y="201300"/>
                  </a:lnTo>
                  <a:lnTo>
                    <a:pt x="226103" y="201988"/>
                  </a:lnTo>
                  <a:lnTo>
                    <a:pt x="236572" y="201667"/>
                  </a:lnTo>
                  <a:lnTo>
                    <a:pt x="246643" y="200903"/>
                  </a:lnTo>
                  <a:lnTo>
                    <a:pt x="257192" y="199632"/>
                  </a:lnTo>
                  <a:lnTo>
                    <a:pt x="269902" y="197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04428" y="483652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84228"/>
                  </a:moveTo>
                  <a:lnTo>
                    <a:pt x="2934" y="75427"/>
                  </a:lnTo>
                  <a:lnTo>
                    <a:pt x="5716" y="67080"/>
                  </a:lnTo>
                  <a:lnTo>
                    <a:pt x="8616" y="58386"/>
                  </a:lnTo>
                  <a:lnTo>
                    <a:pt x="11696" y="49347"/>
                  </a:lnTo>
                  <a:lnTo>
                    <a:pt x="15427" y="39057"/>
                  </a:lnTo>
                  <a:lnTo>
                    <a:pt x="21254" y="24374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9185" y="462595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168456"/>
                  </a:moveTo>
                  <a:lnTo>
                    <a:pt x="66" y="156788"/>
                  </a:lnTo>
                  <a:lnTo>
                    <a:pt x="707" y="146300"/>
                  </a:lnTo>
                  <a:lnTo>
                    <a:pt x="1999" y="135993"/>
                  </a:lnTo>
                  <a:lnTo>
                    <a:pt x="3686" y="125519"/>
                  </a:lnTo>
                  <a:lnTo>
                    <a:pt x="5354" y="114527"/>
                  </a:lnTo>
                  <a:lnTo>
                    <a:pt x="6771" y="102889"/>
                  </a:lnTo>
                  <a:lnTo>
                    <a:pt x="8042" y="90808"/>
                  </a:lnTo>
                  <a:lnTo>
                    <a:pt x="9501" y="78702"/>
                  </a:lnTo>
                  <a:lnTo>
                    <a:pt x="11334" y="66824"/>
                  </a:lnTo>
                  <a:lnTo>
                    <a:pt x="13603" y="55312"/>
                  </a:lnTo>
                  <a:lnTo>
                    <a:pt x="16656" y="42932"/>
                  </a:lnTo>
                  <a:lnTo>
                    <a:pt x="21882" y="26366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2587" y="609994"/>
              <a:ext cx="277455" cy="284398"/>
            </a:xfrm>
            <a:custGeom>
              <a:avLst/>
              <a:gdLst/>
              <a:ahLst/>
              <a:cxnLst/>
              <a:rect l="0" t="0" r="0" b="0"/>
              <a:pathLst>
                <a:path w="277455" h="284398">
                  <a:moveTo>
                    <a:pt x="4608" y="84228"/>
                  </a:moveTo>
                  <a:lnTo>
                    <a:pt x="1808" y="93164"/>
                  </a:lnTo>
                  <a:lnTo>
                    <a:pt x="306" y="102791"/>
                  </a:lnTo>
                  <a:lnTo>
                    <a:pt x="0" y="114074"/>
                  </a:lnTo>
                  <a:lnTo>
                    <a:pt x="679" y="126568"/>
                  </a:lnTo>
                  <a:lnTo>
                    <a:pt x="2147" y="139400"/>
                  </a:lnTo>
                  <a:lnTo>
                    <a:pt x="4216" y="152018"/>
                  </a:lnTo>
                  <a:lnTo>
                    <a:pt x="6725" y="164228"/>
                  </a:lnTo>
                  <a:lnTo>
                    <a:pt x="9548" y="176023"/>
                  </a:lnTo>
                  <a:lnTo>
                    <a:pt x="12590" y="187469"/>
                  </a:lnTo>
                  <a:lnTo>
                    <a:pt x="15783" y="198644"/>
                  </a:lnTo>
                  <a:lnTo>
                    <a:pt x="19079" y="209621"/>
                  </a:lnTo>
                  <a:lnTo>
                    <a:pt x="22450" y="220453"/>
                  </a:lnTo>
                  <a:lnTo>
                    <a:pt x="26036" y="231018"/>
                  </a:lnTo>
                  <a:lnTo>
                    <a:pt x="30130" y="241040"/>
                  </a:lnTo>
                  <a:lnTo>
                    <a:pt x="34854" y="250398"/>
                  </a:lnTo>
                  <a:lnTo>
                    <a:pt x="40333" y="258646"/>
                  </a:lnTo>
                  <a:lnTo>
                    <a:pt x="46768" y="264976"/>
                  </a:lnTo>
                  <a:lnTo>
                    <a:pt x="54170" y="269109"/>
                  </a:lnTo>
                  <a:lnTo>
                    <a:pt x="62242" y="270916"/>
                  </a:lnTo>
                  <a:lnTo>
                    <a:pt x="70498" y="270167"/>
                  </a:lnTo>
                  <a:lnTo>
                    <a:pt x="78636" y="266995"/>
                  </a:lnTo>
                  <a:lnTo>
                    <a:pt x="86386" y="261800"/>
                  </a:lnTo>
                  <a:lnTo>
                    <a:pt x="93438" y="255042"/>
                  </a:lnTo>
                  <a:lnTo>
                    <a:pt x="99692" y="247129"/>
                  </a:lnTo>
                  <a:lnTo>
                    <a:pt x="105060" y="238227"/>
                  </a:lnTo>
                  <a:lnTo>
                    <a:pt x="109375" y="228276"/>
                  </a:lnTo>
                  <a:lnTo>
                    <a:pt x="112665" y="217356"/>
                  </a:lnTo>
                  <a:lnTo>
                    <a:pt x="115602" y="206835"/>
                  </a:lnTo>
                  <a:lnTo>
                    <a:pt x="119227" y="200324"/>
                  </a:lnTo>
                  <a:lnTo>
                    <a:pt x="123401" y="199676"/>
                  </a:lnTo>
                  <a:lnTo>
                    <a:pt x="127389" y="203069"/>
                  </a:lnTo>
                  <a:lnTo>
                    <a:pt x="131108" y="208974"/>
                  </a:lnTo>
                  <a:lnTo>
                    <a:pt x="134669" y="216477"/>
                  </a:lnTo>
                  <a:lnTo>
                    <a:pt x="138167" y="225013"/>
                  </a:lnTo>
                  <a:lnTo>
                    <a:pt x="141811" y="234226"/>
                  </a:lnTo>
                  <a:lnTo>
                    <a:pt x="145931" y="243883"/>
                  </a:lnTo>
                  <a:lnTo>
                    <a:pt x="150670" y="253819"/>
                  </a:lnTo>
                  <a:lnTo>
                    <a:pt x="156326" y="263445"/>
                  </a:lnTo>
                  <a:lnTo>
                    <a:pt x="163410" y="271773"/>
                  </a:lnTo>
                  <a:lnTo>
                    <a:pt x="172065" y="278358"/>
                  </a:lnTo>
                  <a:lnTo>
                    <a:pt x="181962" y="282779"/>
                  </a:lnTo>
                  <a:lnTo>
                    <a:pt x="192514" y="284397"/>
                  </a:lnTo>
                  <a:lnTo>
                    <a:pt x="203303" y="283148"/>
                  </a:lnTo>
                  <a:lnTo>
                    <a:pt x="213798" y="279411"/>
                  </a:lnTo>
                  <a:lnTo>
                    <a:pt x="223306" y="273715"/>
                  </a:lnTo>
                  <a:lnTo>
                    <a:pt x="231550" y="266558"/>
                  </a:lnTo>
                  <a:lnTo>
                    <a:pt x="238761" y="258352"/>
                  </a:lnTo>
                  <a:lnTo>
                    <a:pt x="245460" y="249408"/>
                  </a:lnTo>
                  <a:lnTo>
                    <a:pt x="252002" y="239950"/>
                  </a:lnTo>
                  <a:lnTo>
                    <a:pt x="258230" y="229974"/>
                  </a:lnTo>
                  <a:lnTo>
                    <a:pt x="263588" y="219285"/>
                  </a:lnTo>
                  <a:lnTo>
                    <a:pt x="267824" y="207826"/>
                  </a:lnTo>
                  <a:lnTo>
                    <a:pt x="270990" y="195518"/>
                  </a:lnTo>
                  <a:lnTo>
                    <a:pt x="273274" y="182192"/>
                  </a:lnTo>
                  <a:lnTo>
                    <a:pt x="274882" y="167857"/>
                  </a:lnTo>
                  <a:lnTo>
                    <a:pt x="275997" y="152823"/>
                  </a:lnTo>
                  <a:lnTo>
                    <a:pt x="276761" y="137585"/>
                  </a:lnTo>
                  <a:lnTo>
                    <a:pt x="277276" y="122449"/>
                  </a:lnTo>
                  <a:lnTo>
                    <a:pt x="277454" y="107524"/>
                  </a:lnTo>
                  <a:lnTo>
                    <a:pt x="277043" y="92816"/>
                  </a:lnTo>
                  <a:lnTo>
                    <a:pt x="275953" y="78302"/>
                  </a:lnTo>
                  <a:lnTo>
                    <a:pt x="274399" y="64160"/>
                  </a:lnTo>
                  <a:lnTo>
                    <a:pt x="272655" y="49182"/>
                  </a:lnTo>
                  <a:lnTo>
                    <a:pt x="270568" y="29815"/>
                  </a:lnTo>
                  <a:lnTo>
                    <a:pt x="2678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73050" y="420481"/>
              <a:ext cx="410612" cy="487886"/>
            </a:xfrm>
            <a:custGeom>
              <a:avLst/>
              <a:gdLst/>
              <a:ahLst/>
              <a:cxnLst/>
              <a:rect l="0" t="0" r="0" b="0"/>
              <a:pathLst>
                <a:path w="410612" h="487886">
                  <a:moveTo>
                    <a:pt x="0" y="0"/>
                  </a:moveTo>
                  <a:lnTo>
                    <a:pt x="67" y="14736"/>
                  </a:lnTo>
                  <a:lnTo>
                    <a:pt x="707" y="29288"/>
                  </a:lnTo>
                  <a:lnTo>
                    <a:pt x="2003" y="45082"/>
                  </a:lnTo>
                  <a:lnTo>
                    <a:pt x="3863" y="62143"/>
                  </a:lnTo>
                  <a:lnTo>
                    <a:pt x="6180" y="80285"/>
                  </a:lnTo>
                  <a:lnTo>
                    <a:pt x="8846" y="99258"/>
                  </a:lnTo>
                  <a:lnTo>
                    <a:pt x="11770" y="118353"/>
                  </a:lnTo>
                  <a:lnTo>
                    <a:pt x="14877" y="136471"/>
                  </a:lnTo>
                  <a:lnTo>
                    <a:pt x="18112" y="153105"/>
                  </a:lnTo>
                  <a:lnTo>
                    <a:pt x="21436" y="168744"/>
                  </a:lnTo>
                  <a:lnTo>
                    <a:pt x="24821" y="184547"/>
                  </a:lnTo>
                  <a:lnTo>
                    <a:pt x="28246" y="201187"/>
                  </a:lnTo>
                  <a:lnTo>
                    <a:pt x="31699" y="218826"/>
                  </a:lnTo>
                  <a:lnTo>
                    <a:pt x="35171" y="237365"/>
                  </a:lnTo>
                  <a:lnTo>
                    <a:pt x="38651" y="256621"/>
                  </a:lnTo>
                  <a:lnTo>
                    <a:pt x="41971" y="276248"/>
                  </a:lnTo>
                  <a:lnTo>
                    <a:pt x="44821" y="295790"/>
                  </a:lnTo>
                  <a:lnTo>
                    <a:pt x="47074" y="315002"/>
                  </a:lnTo>
                  <a:lnTo>
                    <a:pt x="48926" y="333832"/>
                  </a:lnTo>
                  <a:lnTo>
                    <a:pt x="50784" y="352321"/>
                  </a:lnTo>
                  <a:lnTo>
                    <a:pt x="52883" y="370535"/>
                  </a:lnTo>
                  <a:lnTo>
                    <a:pt x="55126" y="388378"/>
                  </a:lnTo>
                  <a:lnTo>
                    <a:pt x="57178" y="405600"/>
                  </a:lnTo>
                  <a:lnTo>
                    <a:pt x="58858" y="422016"/>
                  </a:lnTo>
                  <a:lnTo>
                    <a:pt x="60245" y="434217"/>
                  </a:lnTo>
                  <a:lnTo>
                    <a:pt x="61381" y="437847"/>
                  </a:lnTo>
                  <a:lnTo>
                    <a:pt x="62133" y="434202"/>
                  </a:lnTo>
                  <a:lnTo>
                    <a:pt x="62746" y="425944"/>
                  </a:lnTo>
                  <a:lnTo>
                    <a:pt x="63645" y="415453"/>
                  </a:lnTo>
                  <a:lnTo>
                    <a:pt x="65040" y="404142"/>
                  </a:lnTo>
                  <a:lnTo>
                    <a:pt x="66948" y="392674"/>
                  </a:lnTo>
                  <a:lnTo>
                    <a:pt x="69294" y="381311"/>
                  </a:lnTo>
                  <a:lnTo>
                    <a:pt x="71992" y="370136"/>
                  </a:lnTo>
                  <a:lnTo>
                    <a:pt x="75447" y="359634"/>
                  </a:lnTo>
                  <a:lnTo>
                    <a:pt x="80508" y="350698"/>
                  </a:lnTo>
                  <a:lnTo>
                    <a:pt x="87499" y="343699"/>
                  </a:lnTo>
                  <a:lnTo>
                    <a:pt x="95958" y="339167"/>
                  </a:lnTo>
                  <a:lnTo>
                    <a:pt x="104938" y="338005"/>
                  </a:lnTo>
                  <a:lnTo>
                    <a:pt x="113827" y="340373"/>
                  </a:lnTo>
                  <a:lnTo>
                    <a:pt x="122385" y="345675"/>
                  </a:lnTo>
                  <a:lnTo>
                    <a:pt x="130578" y="352961"/>
                  </a:lnTo>
                  <a:lnTo>
                    <a:pt x="138448" y="361481"/>
                  </a:lnTo>
                  <a:lnTo>
                    <a:pt x="145902" y="370754"/>
                  </a:lnTo>
                  <a:lnTo>
                    <a:pt x="152695" y="380488"/>
                  </a:lnTo>
                  <a:lnTo>
                    <a:pt x="158751" y="390513"/>
                  </a:lnTo>
                  <a:lnTo>
                    <a:pt x="164143" y="400886"/>
                  </a:lnTo>
                  <a:lnTo>
                    <a:pt x="168999" y="411849"/>
                  </a:lnTo>
                  <a:lnTo>
                    <a:pt x="173457" y="423487"/>
                  </a:lnTo>
                  <a:lnTo>
                    <a:pt x="177792" y="435576"/>
                  </a:lnTo>
                  <a:lnTo>
                    <a:pt x="182395" y="447692"/>
                  </a:lnTo>
                  <a:lnTo>
                    <a:pt x="187474" y="459540"/>
                  </a:lnTo>
                  <a:lnTo>
                    <a:pt x="193497" y="469515"/>
                  </a:lnTo>
                  <a:lnTo>
                    <a:pt x="200182" y="474892"/>
                  </a:lnTo>
                  <a:lnTo>
                    <a:pt x="206177" y="475175"/>
                  </a:lnTo>
                  <a:lnTo>
                    <a:pt x="211316" y="471629"/>
                  </a:lnTo>
                  <a:lnTo>
                    <a:pt x="215859" y="465567"/>
                  </a:lnTo>
                  <a:lnTo>
                    <a:pt x="220520" y="458073"/>
                  </a:lnTo>
                  <a:lnTo>
                    <a:pt x="226371" y="450040"/>
                  </a:lnTo>
                  <a:lnTo>
                    <a:pt x="233891" y="441974"/>
                  </a:lnTo>
                  <a:lnTo>
                    <a:pt x="243038" y="434402"/>
                  </a:lnTo>
                  <a:lnTo>
                    <a:pt x="253541" y="427983"/>
                  </a:lnTo>
                  <a:lnTo>
                    <a:pt x="265082" y="422953"/>
                  </a:lnTo>
                  <a:lnTo>
                    <a:pt x="277218" y="419046"/>
                  </a:lnTo>
                  <a:lnTo>
                    <a:pt x="289422" y="415715"/>
                  </a:lnTo>
                  <a:lnTo>
                    <a:pt x="301399" y="412579"/>
                  </a:lnTo>
                  <a:lnTo>
                    <a:pt x="313066" y="409450"/>
                  </a:lnTo>
                  <a:lnTo>
                    <a:pt x="324439" y="406262"/>
                  </a:lnTo>
                  <a:lnTo>
                    <a:pt x="335570" y="402991"/>
                  </a:lnTo>
                  <a:lnTo>
                    <a:pt x="346351" y="399317"/>
                  </a:lnTo>
                  <a:lnTo>
                    <a:pt x="356525" y="394640"/>
                  </a:lnTo>
                  <a:lnTo>
                    <a:pt x="365992" y="388710"/>
                  </a:lnTo>
                  <a:lnTo>
                    <a:pt x="374486" y="381439"/>
                  </a:lnTo>
                  <a:lnTo>
                    <a:pt x="381513" y="372730"/>
                  </a:lnTo>
                  <a:lnTo>
                    <a:pt x="386932" y="362693"/>
                  </a:lnTo>
                  <a:lnTo>
                    <a:pt x="390588" y="351887"/>
                  </a:lnTo>
                  <a:lnTo>
                    <a:pt x="392150" y="341181"/>
                  </a:lnTo>
                  <a:lnTo>
                    <a:pt x="391640" y="331063"/>
                  </a:lnTo>
                  <a:lnTo>
                    <a:pt x="389197" y="321645"/>
                  </a:lnTo>
                  <a:lnTo>
                    <a:pt x="384900" y="312860"/>
                  </a:lnTo>
                  <a:lnTo>
                    <a:pt x="378975" y="304594"/>
                  </a:lnTo>
                  <a:lnTo>
                    <a:pt x="371746" y="297213"/>
                  </a:lnTo>
                  <a:lnTo>
                    <a:pt x="363532" y="291531"/>
                  </a:lnTo>
                  <a:lnTo>
                    <a:pt x="354603" y="287857"/>
                  </a:lnTo>
                  <a:lnTo>
                    <a:pt x="345169" y="286032"/>
                  </a:lnTo>
                  <a:lnTo>
                    <a:pt x="335384" y="285713"/>
                  </a:lnTo>
                  <a:lnTo>
                    <a:pt x="325363" y="286538"/>
                  </a:lnTo>
                  <a:lnTo>
                    <a:pt x="315346" y="288361"/>
                  </a:lnTo>
                  <a:lnTo>
                    <a:pt x="305693" y="291246"/>
                  </a:lnTo>
                  <a:lnTo>
                    <a:pt x="296570" y="295149"/>
                  </a:lnTo>
                  <a:lnTo>
                    <a:pt x="287969" y="300072"/>
                  </a:lnTo>
                  <a:lnTo>
                    <a:pt x="279805" y="306133"/>
                  </a:lnTo>
                  <a:lnTo>
                    <a:pt x="271983" y="313288"/>
                  </a:lnTo>
                  <a:lnTo>
                    <a:pt x="264576" y="321364"/>
                  </a:lnTo>
                  <a:lnTo>
                    <a:pt x="257821" y="330156"/>
                  </a:lnTo>
                  <a:lnTo>
                    <a:pt x="251802" y="339485"/>
                  </a:lnTo>
                  <a:lnTo>
                    <a:pt x="246777" y="349529"/>
                  </a:lnTo>
                  <a:lnTo>
                    <a:pt x="243231" y="360788"/>
                  </a:lnTo>
                  <a:lnTo>
                    <a:pt x="241299" y="373435"/>
                  </a:lnTo>
                  <a:lnTo>
                    <a:pt x="240968" y="387184"/>
                  </a:lnTo>
                  <a:lnTo>
                    <a:pt x="242259" y="401483"/>
                  </a:lnTo>
                  <a:lnTo>
                    <a:pt x="245020" y="415944"/>
                  </a:lnTo>
                  <a:lnTo>
                    <a:pt x="249144" y="430060"/>
                  </a:lnTo>
                  <a:lnTo>
                    <a:pt x="254651" y="443152"/>
                  </a:lnTo>
                  <a:lnTo>
                    <a:pt x="261432" y="454943"/>
                  </a:lnTo>
                  <a:lnTo>
                    <a:pt x="269425" y="465179"/>
                  </a:lnTo>
                  <a:lnTo>
                    <a:pt x="278692" y="473466"/>
                  </a:lnTo>
                  <a:lnTo>
                    <a:pt x="289148" y="479778"/>
                  </a:lnTo>
                  <a:lnTo>
                    <a:pt x="300594" y="484221"/>
                  </a:lnTo>
                  <a:lnTo>
                    <a:pt x="312800" y="486854"/>
                  </a:lnTo>
                  <a:lnTo>
                    <a:pt x="325562" y="487885"/>
                  </a:lnTo>
                  <a:lnTo>
                    <a:pt x="338554" y="487462"/>
                  </a:lnTo>
                  <a:lnTo>
                    <a:pt x="351350" y="485592"/>
                  </a:lnTo>
                  <a:lnTo>
                    <a:pt x="363718" y="482421"/>
                  </a:lnTo>
                  <a:lnTo>
                    <a:pt x="375180" y="478495"/>
                  </a:lnTo>
                  <a:lnTo>
                    <a:pt x="386041" y="474299"/>
                  </a:lnTo>
                  <a:lnTo>
                    <a:pt x="397251" y="469466"/>
                  </a:lnTo>
                  <a:lnTo>
                    <a:pt x="41061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21162" y="702057"/>
              <a:ext cx="173070" cy="233211"/>
            </a:xfrm>
            <a:custGeom>
              <a:avLst/>
              <a:gdLst/>
              <a:ahLst/>
              <a:cxnLst/>
              <a:rect l="0" t="0" r="0" b="0"/>
              <a:pathLst>
                <a:path w="173070" h="233211">
                  <a:moveTo>
                    <a:pt x="4613" y="97450"/>
                  </a:moveTo>
                  <a:lnTo>
                    <a:pt x="1813" y="106252"/>
                  </a:lnTo>
                  <a:lnTo>
                    <a:pt x="311" y="114598"/>
                  </a:lnTo>
                  <a:lnTo>
                    <a:pt x="0" y="123302"/>
                  </a:lnTo>
                  <a:lnTo>
                    <a:pt x="507" y="132595"/>
                  </a:lnTo>
                  <a:lnTo>
                    <a:pt x="1326" y="142739"/>
                  </a:lnTo>
                  <a:lnTo>
                    <a:pt x="2146" y="153780"/>
                  </a:lnTo>
                  <a:lnTo>
                    <a:pt x="3003" y="165446"/>
                  </a:lnTo>
                  <a:lnTo>
                    <a:pt x="4178" y="177268"/>
                  </a:lnTo>
                  <a:lnTo>
                    <a:pt x="5817" y="188957"/>
                  </a:lnTo>
                  <a:lnTo>
                    <a:pt x="7918" y="200415"/>
                  </a:lnTo>
                  <a:lnTo>
                    <a:pt x="10406" y="211640"/>
                  </a:lnTo>
                  <a:lnTo>
                    <a:pt x="13177" y="222602"/>
                  </a:lnTo>
                  <a:lnTo>
                    <a:pt x="15554" y="230877"/>
                  </a:lnTo>
                  <a:lnTo>
                    <a:pt x="16730" y="233210"/>
                  </a:lnTo>
                  <a:lnTo>
                    <a:pt x="16973" y="230253"/>
                  </a:lnTo>
                  <a:lnTo>
                    <a:pt x="16768" y="223550"/>
                  </a:lnTo>
                  <a:lnTo>
                    <a:pt x="16260" y="214345"/>
                  </a:lnTo>
                  <a:lnTo>
                    <a:pt x="15284" y="203494"/>
                  </a:lnTo>
                  <a:lnTo>
                    <a:pt x="13763" y="191558"/>
                  </a:lnTo>
                  <a:lnTo>
                    <a:pt x="11905" y="178741"/>
                  </a:lnTo>
                  <a:lnTo>
                    <a:pt x="10106" y="164979"/>
                  </a:lnTo>
                  <a:lnTo>
                    <a:pt x="8596" y="150307"/>
                  </a:lnTo>
                  <a:lnTo>
                    <a:pt x="7428" y="135024"/>
                  </a:lnTo>
                  <a:lnTo>
                    <a:pt x="6569" y="119610"/>
                  </a:lnTo>
                  <a:lnTo>
                    <a:pt x="5957" y="104350"/>
                  </a:lnTo>
                  <a:lnTo>
                    <a:pt x="5528" y="89339"/>
                  </a:lnTo>
                  <a:lnTo>
                    <a:pt x="5233" y="74573"/>
                  </a:lnTo>
                  <a:lnTo>
                    <a:pt x="5045" y="60020"/>
                  </a:lnTo>
                  <a:lnTo>
                    <a:pt x="5426" y="45958"/>
                  </a:lnTo>
                  <a:lnTo>
                    <a:pt x="7279" y="32961"/>
                  </a:lnTo>
                  <a:lnTo>
                    <a:pt x="10976" y="21273"/>
                  </a:lnTo>
                  <a:lnTo>
                    <a:pt x="16411" y="11458"/>
                  </a:lnTo>
                  <a:lnTo>
                    <a:pt x="23273" y="4525"/>
                  </a:lnTo>
                  <a:lnTo>
                    <a:pt x="31223" y="763"/>
                  </a:lnTo>
                  <a:lnTo>
                    <a:pt x="39965" y="0"/>
                  </a:lnTo>
                  <a:lnTo>
                    <a:pt x="49269" y="1981"/>
                  </a:lnTo>
                  <a:lnTo>
                    <a:pt x="58962" y="6272"/>
                  </a:lnTo>
                  <a:lnTo>
                    <a:pt x="68755" y="12368"/>
                  </a:lnTo>
                  <a:lnTo>
                    <a:pt x="78256" y="19805"/>
                  </a:lnTo>
                  <a:lnTo>
                    <a:pt x="87277" y="28210"/>
                  </a:lnTo>
                  <a:lnTo>
                    <a:pt x="95809" y="37459"/>
                  </a:lnTo>
                  <a:lnTo>
                    <a:pt x="103927" y="47651"/>
                  </a:lnTo>
                  <a:lnTo>
                    <a:pt x="111718" y="58768"/>
                  </a:lnTo>
                  <a:lnTo>
                    <a:pt x="119105" y="70675"/>
                  </a:lnTo>
                  <a:lnTo>
                    <a:pt x="125847" y="83200"/>
                  </a:lnTo>
                  <a:lnTo>
                    <a:pt x="131865" y="96184"/>
                  </a:lnTo>
                  <a:lnTo>
                    <a:pt x="137229" y="109496"/>
                  </a:lnTo>
                  <a:lnTo>
                    <a:pt x="142067" y="123039"/>
                  </a:lnTo>
                  <a:lnTo>
                    <a:pt x="146508" y="136737"/>
                  </a:lnTo>
                  <a:lnTo>
                    <a:pt x="150660" y="150376"/>
                  </a:lnTo>
                  <a:lnTo>
                    <a:pt x="154610" y="163613"/>
                  </a:lnTo>
                  <a:lnTo>
                    <a:pt x="158413" y="176282"/>
                  </a:lnTo>
                  <a:lnTo>
                    <a:pt x="161964" y="187948"/>
                  </a:lnTo>
                  <a:lnTo>
                    <a:pt x="165347" y="198968"/>
                  </a:lnTo>
                  <a:lnTo>
                    <a:pt x="168861" y="210307"/>
                  </a:lnTo>
                  <a:lnTo>
                    <a:pt x="173069" y="2237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004843" y="346782"/>
            <a:ext cx="5559047" cy="526426"/>
            <a:chOff x="4004843" y="346782"/>
            <a:chExt cx="5559047" cy="526426"/>
          </a:xfrm>
        </p:grpSpPr>
        <p:sp>
          <p:nvSpPr>
            <p:cNvPr id="14" name="Freeform 13"/>
            <p:cNvSpPr/>
            <p:nvPr/>
          </p:nvSpPr>
          <p:spPr>
            <a:xfrm>
              <a:off x="4183827" y="367839"/>
              <a:ext cx="1" cy="505369"/>
            </a:xfrm>
            <a:custGeom>
              <a:avLst/>
              <a:gdLst/>
              <a:ahLst/>
              <a:cxnLst/>
              <a:rect l="0" t="0" r="0" b="0"/>
              <a:pathLst>
                <a:path w="1" h="5053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21"/>
                  </a:lnTo>
                  <a:lnTo>
                    <a:pt x="0" y="94089"/>
                  </a:lnTo>
                  <a:lnTo>
                    <a:pt x="0" y="110410"/>
                  </a:lnTo>
                  <a:lnTo>
                    <a:pt x="0" y="128451"/>
                  </a:lnTo>
                  <a:lnTo>
                    <a:pt x="0" y="147633"/>
                  </a:lnTo>
                  <a:lnTo>
                    <a:pt x="0" y="166748"/>
                  </a:lnTo>
                  <a:lnTo>
                    <a:pt x="0" y="185095"/>
                  </a:lnTo>
                  <a:lnTo>
                    <a:pt x="0" y="202820"/>
                  </a:lnTo>
                  <a:lnTo>
                    <a:pt x="0" y="220622"/>
                  </a:lnTo>
                  <a:lnTo>
                    <a:pt x="0" y="238920"/>
                  </a:lnTo>
                  <a:lnTo>
                    <a:pt x="0" y="257498"/>
                  </a:lnTo>
                  <a:lnTo>
                    <a:pt x="0" y="275685"/>
                  </a:lnTo>
                  <a:lnTo>
                    <a:pt x="0" y="293115"/>
                  </a:lnTo>
                  <a:lnTo>
                    <a:pt x="0" y="309906"/>
                  </a:lnTo>
                  <a:lnTo>
                    <a:pt x="0" y="326475"/>
                  </a:lnTo>
                  <a:lnTo>
                    <a:pt x="0" y="343102"/>
                  </a:lnTo>
                  <a:lnTo>
                    <a:pt x="0" y="359896"/>
                  </a:lnTo>
                  <a:lnTo>
                    <a:pt x="0" y="376871"/>
                  </a:lnTo>
                  <a:lnTo>
                    <a:pt x="0" y="393997"/>
                  </a:lnTo>
                  <a:lnTo>
                    <a:pt x="0" y="411076"/>
                  </a:lnTo>
                  <a:lnTo>
                    <a:pt x="0" y="427769"/>
                  </a:lnTo>
                  <a:lnTo>
                    <a:pt x="0" y="443904"/>
                  </a:lnTo>
                  <a:lnTo>
                    <a:pt x="0" y="458890"/>
                  </a:lnTo>
                  <a:lnTo>
                    <a:pt x="0" y="473112"/>
                  </a:lnTo>
                  <a:lnTo>
                    <a:pt x="0" y="487817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04843" y="578409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307054" y="5800"/>
                  </a:lnTo>
                  <a:lnTo>
                    <a:pt x="298707" y="10725"/>
                  </a:lnTo>
                  <a:lnTo>
                    <a:pt x="290008" y="15227"/>
                  </a:lnTo>
                  <a:lnTo>
                    <a:pt x="280887" y="19448"/>
                  </a:lnTo>
                  <a:lnTo>
                    <a:pt x="271392" y="23462"/>
                  </a:lnTo>
                  <a:lnTo>
                    <a:pt x="261591" y="27319"/>
                  </a:lnTo>
                  <a:lnTo>
                    <a:pt x="251231" y="30898"/>
                  </a:lnTo>
                  <a:lnTo>
                    <a:pt x="239760" y="33925"/>
                  </a:lnTo>
                  <a:lnTo>
                    <a:pt x="226963" y="36294"/>
                  </a:lnTo>
                  <a:lnTo>
                    <a:pt x="212775" y="38054"/>
                  </a:lnTo>
                  <a:lnTo>
                    <a:pt x="197116" y="39319"/>
                  </a:lnTo>
                  <a:lnTo>
                    <a:pt x="180101" y="40206"/>
                  </a:lnTo>
                  <a:lnTo>
                    <a:pt x="162133" y="40821"/>
                  </a:lnTo>
                  <a:lnTo>
                    <a:pt x="143782" y="41241"/>
                  </a:lnTo>
                  <a:lnTo>
                    <a:pt x="125409" y="41527"/>
                  </a:lnTo>
                  <a:lnTo>
                    <a:pt x="107329" y="41720"/>
                  </a:lnTo>
                  <a:lnTo>
                    <a:pt x="89883" y="41850"/>
                  </a:lnTo>
                  <a:lnTo>
                    <a:pt x="73199" y="41937"/>
                  </a:lnTo>
                  <a:lnTo>
                    <a:pt x="57627" y="41996"/>
                  </a:lnTo>
                  <a:lnTo>
                    <a:pt x="42195" y="42042"/>
                  </a:lnTo>
                  <a:lnTo>
                    <a:pt x="24431" y="420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62811" y="378367"/>
              <a:ext cx="357970" cy="452727"/>
            </a:xfrm>
            <a:custGeom>
              <a:avLst/>
              <a:gdLst/>
              <a:ahLst/>
              <a:cxnLst/>
              <a:rect l="0" t="0" r="0" b="0"/>
              <a:pathLst>
                <a:path w="357970" h="452727">
                  <a:moveTo>
                    <a:pt x="0" y="0"/>
                  </a:moveTo>
                  <a:lnTo>
                    <a:pt x="1" y="14669"/>
                  </a:lnTo>
                  <a:lnTo>
                    <a:pt x="1" y="28581"/>
                  </a:lnTo>
                  <a:lnTo>
                    <a:pt x="1" y="43088"/>
                  </a:lnTo>
                  <a:lnTo>
                    <a:pt x="1" y="58635"/>
                  </a:lnTo>
                  <a:lnTo>
                    <a:pt x="1" y="75756"/>
                  </a:lnTo>
                  <a:lnTo>
                    <a:pt x="5" y="94565"/>
                  </a:lnTo>
                  <a:lnTo>
                    <a:pt x="178" y="114214"/>
                  </a:lnTo>
                  <a:lnTo>
                    <a:pt x="826" y="133171"/>
                  </a:lnTo>
                  <a:lnTo>
                    <a:pt x="2075" y="150627"/>
                  </a:lnTo>
                  <a:lnTo>
                    <a:pt x="3728" y="166954"/>
                  </a:lnTo>
                  <a:lnTo>
                    <a:pt x="5376" y="183284"/>
                  </a:lnTo>
                  <a:lnTo>
                    <a:pt x="6779" y="200312"/>
                  </a:lnTo>
                  <a:lnTo>
                    <a:pt x="7871" y="218225"/>
                  </a:lnTo>
                  <a:lnTo>
                    <a:pt x="8679" y="236957"/>
                  </a:lnTo>
                  <a:lnTo>
                    <a:pt x="9257" y="256349"/>
                  </a:lnTo>
                  <a:lnTo>
                    <a:pt x="9662" y="276239"/>
                  </a:lnTo>
                  <a:lnTo>
                    <a:pt x="9942" y="296491"/>
                  </a:lnTo>
                  <a:lnTo>
                    <a:pt x="10133" y="316992"/>
                  </a:lnTo>
                  <a:lnTo>
                    <a:pt x="10263" y="337503"/>
                  </a:lnTo>
                  <a:lnTo>
                    <a:pt x="10350" y="357659"/>
                  </a:lnTo>
                  <a:lnTo>
                    <a:pt x="10409" y="377251"/>
                  </a:lnTo>
                  <a:lnTo>
                    <a:pt x="10449" y="394766"/>
                  </a:lnTo>
                  <a:lnTo>
                    <a:pt x="10477" y="405901"/>
                  </a:lnTo>
                  <a:lnTo>
                    <a:pt x="10497" y="408476"/>
                  </a:lnTo>
                  <a:lnTo>
                    <a:pt x="10515" y="405020"/>
                  </a:lnTo>
                  <a:lnTo>
                    <a:pt x="10695" y="397776"/>
                  </a:lnTo>
                  <a:lnTo>
                    <a:pt x="11348" y="388140"/>
                  </a:lnTo>
                  <a:lnTo>
                    <a:pt x="12608" y="376973"/>
                  </a:lnTo>
                  <a:lnTo>
                    <a:pt x="14608" y="364819"/>
                  </a:lnTo>
                  <a:lnTo>
                    <a:pt x="17554" y="352022"/>
                  </a:lnTo>
                  <a:lnTo>
                    <a:pt x="21468" y="338818"/>
                  </a:lnTo>
                  <a:lnTo>
                    <a:pt x="26385" y="325841"/>
                  </a:lnTo>
                  <a:lnTo>
                    <a:pt x="32435" y="314108"/>
                  </a:lnTo>
                  <a:lnTo>
                    <a:pt x="39579" y="304083"/>
                  </a:lnTo>
                  <a:lnTo>
                    <a:pt x="47646" y="296199"/>
                  </a:lnTo>
                  <a:lnTo>
                    <a:pt x="56431" y="291101"/>
                  </a:lnTo>
                  <a:lnTo>
                    <a:pt x="65742" y="288866"/>
                  </a:lnTo>
                  <a:lnTo>
                    <a:pt x="75263" y="289279"/>
                  </a:lnTo>
                  <a:lnTo>
                    <a:pt x="84575" y="292124"/>
                  </a:lnTo>
                  <a:lnTo>
                    <a:pt x="93461" y="297035"/>
                  </a:lnTo>
                  <a:lnTo>
                    <a:pt x="101731" y="303734"/>
                  </a:lnTo>
                  <a:lnTo>
                    <a:pt x="109141" y="312115"/>
                  </a:lnTo>
                  <a:lnTo>
                    <a:pt x="115643" y="321966"/>
                  </a:lnTo>
                  <a:lnTo>
                    <a:pt x="121349" y="332832"/>
                  </a:lnTo>
                  <a:lnTo>
                    <a:pt x="126425" y="344117"/>
                  </a:lnTo>
                  <a:lnTo>
                    <a:pt x="131028" y="355446"/>
                  </a:lnTo>
                  <a:lnTo>
                    <a:pt x="135291" y="366662"/>
                  </a:lnTo>
                  <a:lnTo>
                    <a:pt x="139315" y="377726"/>
                  </a:lnTo>
                  <a:lnTo>
                    <a:pt x="143188" y="388607"/>
                  </a:lnTo>
                  <a:lnTo>
                    <a:pt x="147436" y="397764"/>
                  </a:lnTo>
                  <a:lnTo>
                    <a:pt x="152213" y="402482"/>
                  </a:lnTo>
                  <a:lnTo>
                    <a:pt x="156870" y="402308"/>
                  </a:lnTo>
                  <a:lnTo>
                    <a:pt x="161605" y="398465"/>
                  </a:lnTo>
                  <a:lnTo>
                    <a:pt x="166685" y="392219"/>
                  </a:lnTo>
                  <a:lnTo>
                    <a:pt x="172355" y="384776"/>
                  </a:lnTo>
                  <a:lnTo>
                    <a:pt x="178895" y="377313"/>
                  </a:lnTo>
                  <a:lnTo>
                    <a:pt x="186363" y="370442"/>
                  </a:lnTo>
                  <a:lnTo>
                    <a:pt x="194813" y="364316"/>
                  </a:lnTo>
                  <a:lnTo>
                    <a:pt x="204385" y="358875"/>
                  </a:lnTo>
                  <a:lnTo>
                    <a:pt x="215040" y="353985"/>
                  </a:lnTo>
                  <a:lnTo>
                    <a:pt x="226448" y="349509"/>
                  </a:lnTo>
                  <a:lnTo>
                    <a:pt x="238096" y="345332"/>
                  </a:lnTo>
                  <a:lnTo>
                    <a:pt x="249665" y="341362"/>
                  </a:lnTo>
                  <a:lnTo>
                    <a:pt x="260871" y="337370"/>
                  </a:lnTo>
                  <a:lnTo>
                    <a:pt x="271396" y="333003"/>
                  </a:lnTo>
                  <a:lnTo>
                    <a:pt x="281135" y="328095"/>
                  </a:lnTo>
                  <a:lnTo>
                    <a:pt x="289997" y="322493"/>
                  </a:lnTo>
                  <a:lnTo>
                    <a:pt x="297811" y="315975"/>
                  </a:lnTo>
                  <a:lnTo>
                    <a:pt x="304576" y="308519"/>
                  </a:lnTo>
                  <a:lnTo>
                    <a:pt x="309949" y="300410"/>
                  </a:lnTo>
                  <a:lnTo>
                    <a:pt x="313205" y="292129"/>
                  </a:lnTo>
                  <a:lnTo>
                    <a:pt x="314128" y="283974"/>
                  </a:lnTo>
                  <a:lnTo>
                    <a:pt x="312799" y="276213"/>
                  </a:lnTo>
                  <a:lnTo>
                    <a:pt x="309323" y="269154"/>
                  </a:lnTo>
                  <a:lnTo>
                    <a:pt x="303982" y="262891"/>
                  </a:lnTo>
                  <a:lnTo>
                    <a:pt x="296991" y="257347"/>
                  </a:lnTo>
                  <a:lnTo>
                    <a:pt x="288412" y="252381"/>
                  </a:lnTo>
                  <a:lnTo>
                    <a:pt x="278428" y="247860"/>
                  </a:lnTo>
                  <a:lnTo>
                    <a:pt x="267473" y="243991"/>
                  </a:lnTo>
                  <a:lnTo>
                    <a:pt x="256129" y="241297"/>
                  </a:lnTo>
                  <a:lnTo>
                    <a:pt x="244760" y="239966"/>
                  </a:lnTo>
                  <a:lnTo>
                    <a:pt x="233518" y="239887"/>
                  </a:lnTo>
                  <a:lnTo>
                    <a:pt x="222435" y="240822"/>
                  </a:lnTo>
                  <a:lnTo>
                    <a:pt x="211508" y="242533"/>
                  </a:lnTo>
                  <a:lnTo>
                    <a:pt x="201034" y="245139"/>
                  </a:lnTo>
                  <a:lnTo>
                    <a:pt x="191599" y="249091"/>
                  </a:lnTo>
                  <a:lnTo>
                    <a:pt x="183441" y="254535"/>
                  </a:lnTo>
                  <a:lnTo>
                    <a:pt x="176641" y="261649"/>
                  </a:lnTo>
                  <a:lnTo>
                    <a:pt x="171288" y="270784"/>
                  </a:lnTo>
                  <a:lnTo>
                    <a:pt x="167286" y="281930"/>
                  </a:lnTo>
                  <a:lnTo>
                    <a:pt x="164564" y="294635"/>
                  </a:lnTo>
                  <a:lnTo>
                    <a:pt x="163169" y="308218"/>
                  </a:lnTo>
                  <a:lnTo>
                    <a:pt x="163004" y="322197"/>
                  </a:lnTo>
                  <a:lnTo>
                    <a:pt x="163858" y="336156"/>
                  </a:lnTo>
                  <a:lnTo>
                    <a:pt x="165493" y="349674"/>
                  </a:lnTo>
                  <a:lnTo>
                    <a:pt x="167705" y="362572"/>
                  </a:lnTo>
                  <a:lnTo>
                    <a:pt x="170494" y="374707"/>
                  </a:lnTo>
                  <a:lnTo>
                    <a:pt x="174044" y="385872"/>
                  </a:lnTo>
                  <a:lnTo>
                    <a:pt x="178400" y="396052"/>
                  </a:lnTo>
                  <a:lnTo>
                    <a:pt x="183630" y="405382"/>
                  </a:lnTo>
                  <a:lnTo>
                    <a:pt x="189898" y="414045"/>
                  </a:lnTo>
                  <a:lnTo>
                    <a:pt x="197196" y="422200"/>
                  </a:lnTo>
                  <a:lnTo>
                    <a:pt x="205539" y="429663"/>
                  </a:lnTo>
                  <a:lnTo>
                    <a:pt x="215042" y="435924"/>
                  </a:lnTo>
                  <a:lnTo>
                    <a:pt x="225658" y="440801"/>
                  </a:lnTo>
                  <a:lnTo>
                    <a:pt x="237209" y="444416"/>
                  </a:lnTo>
                  <a:lnTo>
                    <a:pt x="249487" y="447007"/>
                  </a:lnTo>
                  <a:lnTo>
                    <a:pt x="262301" y="448825"/>
                  </a:lnTo>
                  <a:lnTo>
                    <a:pt x="275497" y="450082"/>
                  </a:lnTo>
                  <a:lnTo>
                    <a:pt x="288962" y="450942"/>
                  </a:lnTo>
                  <a:lnTo>
                    <a:pt x="302594" y="451526"/>
                  </a:lnTo>
                  <a:lnTo>
                    <a:pt x="315727" y="451922"/>
                  </a:lnTo>
                  <a:lnTo>
                    <a:pt x="328421" y="452231"/>
                  </a:lnTo>
                  <a:lnTo>
                    <a:pt x="341791" y="452483"/>
                  </a:lnTo>
                  <a:lnTo>
                    <a:pt x="357969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73465" y="630849"/>
              <a:ext cx="326384" cy="170116"/>
            </a:xfrm>
            <a:custGeom>
              <a:avLst/>
              <a:gdLst/>
              <a:ahLst/>
              <a:cxnLst/>
              <a:rect l="0" t="0" r="0" b="0"/>
              <a:pathLst>
                <a:path w="326384" h="170116">
                  <a:moveTo>
                    <a:pt x="0" y="63373"/>
                  </a:moveTo>
                  <a:lnTo>
                    <a:pt x="2866" y="72309"/>
                  </a:lnTo>
                  <a:lnTo>
                    <a:pt x="5009" y="81936"/>
                  </a:lnTo>
                  <a:lnTo>
                    <a:pt x="6616" y="93219"/>
                  </a:lnTo>
                  <a:lnTo>
                    <a:pt x="7969" y="105713"/>
                  </a:lnTo>
                  <a:lnTo>
                    <a:pt x="9466" y="118545"/>
                  </a:lnTo>
                  <a:lnTo>
                    <a:pt x="11294" y="131089"/>
                  </a:lnTo>
                  <a:lnTo>
                    <a:pt x="12687" y="140550"/>
                  </a:lnTo>
                  <a:lnTo>
                    <a:pt x="12876" y="143479"/>
                  </a:lnTo>
                  <a:lnTo>
                    <a:pt x="12524" y="140687"/>
                  </a:lnTo>
                  <a:lnTo>
                    <a:pt x="12065" y="133938"/>
                  </a:lnTo>
                  <a:lnTo>
                    <a:pt x="11652" y="124617"/>
                  </a:lnTo>
                  <a:lnTo>
                    <a:pt x="11326" y="113643"/>
                  </a:lnTo>
                  <a:lnTo>
                    <a:pt x="11084" y="101607"/>
                  </a:lnTo>
                  <a:lnTo>
                    <a:pt x="10910" y="88883"/>
                  </a:lnTo>
                  <a:lnTo>
                    <a:pt x="10798" y="75715"/>
                  </a:lnTo>
                  <a:lnTo>
                    <a:pt x="11059" y="62422"/>
                  </a:lnTo>
                  <a:lnTo>
                    <a:pt x="12298" y="49411"/>
                  </a:lnTo>
                  <a:lnTo>
                    <a:pt x="14770" y="36900"/>
                  </a:lnTo>
                  <a:lnTo>
                    <a:pt x="18568" y="25719"/>
                  </a:lnTo>
                  <a:lnTo>
                    <a:pt x="23792" y="17330"/>
                  </a:lnTo>
                  <a:lnTo>
                    <a:pt x="30345" y="12283"/>
                  </a:lnTo>
                  <a:lnTo>
                    <a:pt x="37999" y="10168"/>
                  </a:lnTo>
                  <a:lnTo>
                    <a:pt x="46499" y="10101"/>
                  </a:lnTo>
                  <a:lnTo>
                    <a:pt x="55616" y="11355"/>
                  </a:lnTo>
                  <a:lnTo>
                    <a:pt x="65005" y="13767"/>
                  </a:lnTo>
                  <a:lnTo>
                    <a:pt x="74228" y="17645"/>
                  </a:lnTo>
                  <a:lnTo>
                    <a:pt x="83053" y="23059"/>
                  </a:lnTo>
                  <a:lnTo>
                    <a:pt x="91283" y="29828"/>
                  </a:lnTo>
                  <a:lnTo>
                    <a:pt x="98666" y="37673"/>
                  </a:lnTo>
                  <a:lnTo>
                    <a:pt x="105155" y="46325"/>
                  </a:lnTo>
                  <a:lnTo>
                    <a:pt x="111021" y="55559"/>
                  </a:lnTo>
                  <a:lnTo>
                    <a:pt x="116737" y="65204"/>
                  </a:lnTo>
                  <a:lnTo>
                    <a:pt x="122578" y="75137"/>
                  </a:lnTo>
                  <a:lnTo>
                    <a:pt x="128318" y="85433"/>
                  </a:lnTo>
                  <a:lnTo>
                    <a:pt x="133340" y="96337"/>
                  </a:lnTo>
                  <a:lnTo>
                    <a:pt x="137355" y="107909"/>
                  </a:lnTo>
                  <a:lnTo>
                    <a:pt x="140734" y="119099"/>
                  </a:lnTo>
                  <a:lnTo>
                    <a:pt x="144988" y="127783"/>
                  </a:lnTo>
                  <a:lnTo>
                    <a:pt x="150813" y="132594"/>
                  </a:lnTo>
                  <a:lnTo>
                    <a:pt x="157090" y="133329"/>
                  </a:lnTo>
                  <a:lnTo>
                    <a:pt x="163476" y="130736"/>
                  </a:lnTo>
                  <a:lnTo>
                    <a:pt x="170128" y="126017"/>
                  </a:lnTo>
                  <a:lnTo>
                    <a:pt x="177369" y="120511"/>
                  </a:lnTo>
                  <a:lnTo>
                    <a:pt x="185325" y="115018"/>
                  </a:lnTo>
                  <a:lnTo>
                    <a:pt x="194111" y="110015"/>
                  </a:lnTo>
                  <a:lnTo>
                    <a:pt x="203911" y="105872"/>
                  </a:lnTo>
                  <a:lnTo>
                    <a:pt x="214721" y="102671"/>
                  </a:lnTo>
                  <a:lnTo>
                    <a:pt x="226234" y="100146"/>
                  </a:lnTo>
                  <a:lnTo>
                    <a:pt x="237953" y="97818"/>
                  </a:lnTo>
                  <a:lnTo>
                    <a:pt x="249568" y="95385"/>
                  </a:lnTo>
                  <a:lnTo>
                    <a:pt x="260806" y="92577"/>
                  </a:lnTo>
                  <a:lnTo>
                    <a:pt x="271353" y="89078"/>
                  </a:lnTo>
                  <a:lnTo>
                    <a:pt x="281106" y="84789"/>
                  </a:lnTo>
                  <a:lnTo>
                    <a:pt x="289978" y="79618"/>
                  </a:lnTo>
                  <a:lnTo>
                    <a:pt x="297798" y="73398"/>
                  </a:lnTo>
                  <a:lnTo>
                    <a:pt x="304570" y="66140"/>
                  </a:lnTo>
                  <a:lnTo>
                    <a:pt x="310120" y="57996"/>
                  </a:lnTo>
                  <a:lnTo>
                    <a:pt x="314026" y="49160"/>
                  </a:lnTo>
                  <a:lnTo>
                    <a:pt x="316194" y="39820"/>
                  </a:lnTo>
                  <a:lnTo>
                    <a:pt x="316346" y="30448"/>
                  </a:lnTo>
                  <a:lnTo>
                    <a:pt x="313870" y="21769"/>
                  </a:lnTo>
                  <a:lnTo>
                    <a:pt x="308683" y="14131"/>
                  </a:lnTo>
                  <a:lnTo>
                    <a:pt x="301133" y="7852"/>
                  </a:lnTo>
                  <a:lnTo>
                    <a:pt x="291714" y="3383"/>
                  </a:lnTo>
                  <a:lnTo>
                    <a:pt x="280910" y="792"/>
                  </a:lnTo>
                  <a:lnTo>
                    <a:pt x="269440" y="0"/>
                  </a:lnTo>
                  <a:lnTo>
                    <a:pt x="258216" y="973"/>
                  </a:lnTo>
                  <a:lnTo>
                    <a:pt x="247713" y="3517"/>
                  </a:lnTo>
                  <a:lnTo>
                    <a:pt x="238021" y="7492"/>
                  </a:lnTo>
                  <a:lnTo>
                    <a:pt x="229043" y="12901"/>
                  </a:lnTo>
                  <a:lnTo>
                    <a:pt x="220635" y="19611"/>
                  </a:lnTo>
                  <a:lnTo>
                    <a:pt x="212817" y="27385"/>
                  </a:lnTo>
                  <a:lnTo>
                    <a:pt x="205777" y="35974"/>
                  </a:lnTo>
                  <a:lnTo>
                    <a:pt x="199564" y="45157"/>
                  </a:lnTo>
                  <a:lnTo>
                    <a:pt x="194406" y="54764"/>
                  </a:lnTo>
                  <a:lnTo>
                    <a:pt x="190772" y="64665"/>
                  </a:lnTo>
                  <a:lnTo>
                    <a:pt x="188774" y="74769"/>
                  </a:lnTo>
                  <a:lnTo>
                    <a:pt x="188230" y="85011"/>
                  </a:lnTo>
                  <a:lnTo>
                    <a:pt x="188845" y="95348"/>
                  </a:lnTo>
                  <a:lnTo>
                    <a:pt x="190335" y="105743"/>
                  </a:lnTo>
                  <a:lnTo>
                    <a:pt x="192620" y="116012"/>
                  </a:lnTo>
                  <a:lnTo>
                    <a:pt x="195824" y="125835"/>
                  </a:lnTo>
                  <a:lnTo>
                    <a:pt x="199948" y="135067"/>
                  </a:lnTo>
                  <a:lnTo>
                    <a:pt x="205191" y="143571"/>
                  </a:lnTo>
                  <a:lnTo>
                    <a:pt x="212000" y="151138"/>
                  </a:lnTo>
                  <a:lnTo>
                    <a:pt x="220470" y="157736"/>
                  </a:lnTo>
                  <a:lnTo>
                    <a:pt x="230243" y="163168"/>
                  </a:lnTo>
                  <a:lnTo>
                    <a:pt x="240714" y="166993"/>
                  </a:lnTo>
                  <a:lnTo>
                    <a:pt x="251456" y="169127"/>
                  </a:lnTo>
                  <a:lnTo>
                    <a:pt x="262385" y="169929"/>
                  </a:lnTo>
                  <a:lnTo>
                    <a:pt x="275046" y="170115"/>
                  </a:lnTo>
                  <a:lnTo>
                    <a:pt x="293896" y="169700"/>
                  </a:lnTo>
                  <a:lnTo>
                    <a:pt x="326383" y="168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63019" y="652108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30936" y="6002"/>
                  </a:lnTo>
                  <a:lnTo>
                    <a:pt x="124731" y="12847"/>
                  </a:lnTo>
                  <a:lnTo>
                    <a:pt x="117640" y="21230"/>
                  </a:lnTo>
                  <a:lnTo>
                    <a:pt x="109872" y="30684"/>
                  </a:lnTo>
                  <a:lnTo>
                    <a:pt x="101875" y="40351"/>
                  </a:lnTo>
                  <a:lnTo>
                    <a:pt x="93933" y="49705"/>
                  </a:lnTo>
                  <a:lnTo>
                    <a:pt x="86159" y="58577"/>
                  </a:lnTo>
                  <a:lnTo>
                    <a:pt x="78566" y="66981"/>
                  </a:lnTo>
                  <a:lnTo>
                    <a:pt x="71129" y="74998"/>
                  </a:lnTo>
                  <a:lnTo>
                    <a:pt x="63814" y="82718"/>
                  </a:lnTo>
                  <a:lnTo>
                    <a:pt x="56588" y="90223"/>
                  </a:lnTo>
                  <a:lnTo>
                    <a:pt x="49428" y="97575"/>
                  </a:lnTo>
                  <a:lnTo>
                    <a:pt x="42313" y="104820"/>
                  </a:lnTo>
                  <a:lnTo>
                    <a:pt x="35229" y="111992"/>
                  </a:lnTo>
                  <a:lnTo>
                    <a:pt x="28175" y="119105"/>
                  </a:lnTo>
                  <a:lnTo>
                    <a:pt x="21447" y="125872"/>
                  </a:lnTo>
                  <a:lnTo>
                    <a:pt x="14975" y="132376"/>
                  </a:lnTo>
                  <a:lnTo>
                    <a:pt x="8187" y="13918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31433" y="609994"/>
              <a:ext cx="178986" cy="178986"/>
            </a:xfrm>
            <a:custGeom>
              <a:avLst/>
              <a:gdLst/>
              <a:ahLst/>
              <a:cxnLst/>
              <a:rect l="0" t="0" r="0" b="0"/>
              <a:pathLst>
                <a:path w="178986" h="178986">
                  <a:moveTo>
                    <a:pt x="178985" y="178985"/>
                  </a:moveTo>
                  <a:lnTo>
                    <a:pt x="173050" y="173050"/>
                  </a:lnTo>
                  <a:lnTo>
                    <a:pt x="166845" y="166846"/>
                  </a:lnTo>
                  <a:lnTo>
                    <a:pt x="159750" y="159750"/>
                  </a:lnTo>
                  <a:lnTo>
                    <a:pt x="151809" y="151810"/>
                  </a:lnTo>
                  <a:lnTo>
                    <a:pt x="143163" y="143163"/>
                  </a:lnTo>
                  <a:lnTo>
                    <a:pt x="133969" y="133969"/>
                  </a:lnTo>
                  <a:lnTo>
                    <a:pt x="124369" y="124369"/>
                  </a:lnTo>
                  <a:lnTo>
                    <a:pt x="114479" y="114479"/>
                  </a:lnTo>
                  <a:lnTo>
                    <a:pt x="104386" y="104386"/>
                  </a:lnTo>
                  <a:lnTo>
                    <a:pt x="94153" y="94153"/>
                  </a:lnTo>
                  <a:lnTo>
                    <a:pt x="83824" y="83824"/>
                  </a:lnTo>
                  <a:lnTo>
                    <a:pt x="73433" y="73433"/>
                  </a:lnTo>
                  <a:lnTo>
                    <a:pt x="63167" y="63168"/>
                  </a:lnTo>
                  <a:lnTo>
                    <a:pt x="53348" y="53348"/>
                  </a:lnTo>
                  <a:lnTo>
                    <a:pt x="44117" y="44117"/>
                  </a:lnTo>
                  <a:lnTo>
                    <a:pt x="35557" y="35557"/>
                  </a:lnTo>
                  <a:lnTo>
                    <a:pt x="26829" y="26828"/>
                  </a:lnTo>
                  <a:lnTo>
                    <a:pt x="16048" y="160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605174" y="409953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5" y="85326"/>
                  </a:lnTo>
                  <a:lnTo>
                    <a:pt x="178" y="104561"/>
                  </a:lnTo>
                  <a:lnTo>
                    <a:pt x="826" y="123233"/>
                  </a:lnTo>
                  <a:lnTo>
                    <a:pt x="2079" y="140501"/>
                  </a:lnTo>
                  <a:lnTo>
                    <a:pt x="3905" y="156870"/>
                  </a:lnTo>
                  <a:lnTo>
                    <a:pt x="6201" y="173760"/>
                  </a:lnTo>
                  <a:lnTo>
                    <a:pt x="8858" y="191977"/>
                  </a:lnTo>
                  <a:lnTo>
                    <a:pt x="11776" y="211504"/>
                  </a:lnTo>
                  <a:lnTo>
                    <a:pt x="14881" y="231857"/>
                  </a:lnTo>
                  <a:lnTo>
                    <a:pt x="18114" y="252629"/>
                  </a:lnTo>
                  <a:lnTo>
                    <a:pt x="21437" y="273428"/>
                  </a:lnTo>
                  <a:lnTo>
                    <a:pt x="24821" y="293831"/>
                  </a:lnTo>
                  <a:lnTo>
                    <a:pt x="28247" y="313652"/>
                  </a:lnTo>
                  <a:lnTo>
                    <a:pt x="31700" y="332738"/>
                  </a:lnTo>
                  <a:lnTo>
                    <a:pt x="35172" y="350875"/>
                  </a:lnTo>
                  <a:lnTo>
                    <a:pt x="38651" y="368037"/>
                  </a:lnTo>
                  <a:lnTo>
                    <a:pt x="41984" y="384333"/>
                  </a:lnTo>
                  <a:lnTo>
                    <a:pt x="45195" y="401817"/>
                  </a:lnTo>
                  <a:lnTo>
                    <a:pt x="48568" y="425382"/>
                  </a:lnTo>
                  <a:lnTo>
                    <a:pt x="52643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15661" y="536295"/>
              <a:ext cx="368499" cy="73700"/>
            </a:xfrm>
            <a:custGeom>
              <a:avLst/>
              <a:gdLst/>
              <a:ahLst/>
              <a:cxnLst/>
              <a:rect l="0" t="0" r="0" b="0"/>
              <a:pathLst>
                <a:path w="368499" h="73700">
                  <a:moveTo>
                    <a:pt x="368498" y="73699"/>
                  </a:moveTo>
                  <a:lnTo>
                    <a:pt x="353829" y="73632"/>
                  </a:lnTo>
                  <a:lnTo>
                    <a:pt x="339918" y="72992"/>
                  </a:lnTo>
                  <a:lnTo>
                    <a:pt x="325430" y="71696"/>
                  </a:lnTo>
                  <a:lnTo>
                    <a:pt x="310573" y="69836"/>
                  </a:lnTo>
                  <a:lnTo>
                    <a:pt x="296045" y="67519"/>
                  </a:lnTo>
                  <a:lnTo>
                    <a:pt x="282217" y="64853"/>
                  </a:lnTo>
                  <a:lnTo>
                    <a:pt x="268660" y="61929"/>
                  </a:lnTo>
                  <a:lnTo>
                    <a:pt x="254352" y="58822"/>
                  </a:lnTo>
                  <a:lnTo>
                    <a:pt x="238769" y="55587"/>
                  </a:lnTo>
                  <a:lnTo>
                    <a:pt x="222201" y="52263"/>
                  </a:lnTo>
                  <a:lnTo>
                    <a:pt x="205455" y="48879"/>
                  </a:lnTo>
                  <a:lnTo>
                    <a:pt x="189038" y="45453"/>
                  </a:lnTo>
                  <a:lnTo>
                    <a:pt x="173117" y="42000"/>
                  </a:lnTo>
                  <a:lnTo>
                    <a:pt x="157673" y="38528"/>
                  </a:lnTo>
                  <a:lnTo>
                    <a:pt x="142628" y="35044"/>
                  </a:lnTo>
                  <a:lnTo>
                    <a:pt x="128051" y="31552"/>
                  </a:lnTo>
                  <a:lnTo>
                    <a:pt x="114168" y="28053"/>
                  </a:lnTo>
                  <a:lnTo>
                    <a:pt x="101046" y="24551"/>
                  </a:lnTo>
                  <a:lnTo>
                    <a:pt x="88604" y="21047"/>
                  </a:lnTo>
                  <a:lnTo>
                    <a:pt x="76708" y="17541"/>
                  </a:lnTo>
                  <a:lnTo>
                    <a:pt x="65226" y="14038"/>
                  </a:lnTo>
                  <a:lnTo>
                    <a:pt x="54113" y="10691"/>
                  </a:lnTo>
                  <a:lnTo>
                    <a:pt x="42111" y="7467"/>
                  </a:lnTo>
                  <a:lnTo>
                    <a:pt x="25925" y="40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37896" y="620523"/>
              <a:ext cx="299794" cy="219339"/>
            </a:xfrm>
            <a:custGeom>
              <a:avLst/>
              <a:gdLst/>
              <a:ahLst/>
              <a:cxnLst/>
              <a:rect l="0" t="0" r="0" b="0"/>
              <a:pathLst>
                <a:path w="299794" h="219339">
                  <a:moveTo>
                    <a:pt x="9475" y="31585"/>
                  </a:moveTo>
                  <a:lnTo>
                    <a:pt x="6609" y="40454"/>
                  </a:lnTo>
                  <a:lnTo>
                    <a:pt x="4466" y="49441"/>
                  </a:lnTo>
                  <a:lnTo>
                    <a:pt x="2863" y="59436"/>
                  </a:lnTo>
                  <a:lnTo>
                    <a:pt x="1682" y="70417"/>
                  </a:lnTo>
                  <a:lnTo>
                    <a:pt x="834" y="82228"/>
                  </a:lnTo>
                  <a:lnTo>
                    <a:pt x="241" y="94682"/>
                  </a:lnTo>
                  <a:lnTo>
                    <a:pt x="0" y="107447"/>
                  </a:lnTo>
                  <a:lnTo>
                    <a:pt x="364" y="120079"/>
                  </a:lnTo>
                  <a:lnTo>
                    <a:pt x="1424" y="132348"/>
                  </a:lnTo>
                  <a:lnTo>
                    <a:pt x="3118" y="144211"/>
                  </a:lnTo>
                  <a:lnTo>
                    <a:pt x="5326" y="155716"/>
                  </a:lnTo>
                  <a:lnTo>
                    <a:pt x="7927" y="166935"/>
                  </a:lnTo>
                  <a:lnTo>
                    <a:pt x="10979" y="177775"/>
                  </a:lnTo>
                  <a:lnTo>
                    <a:pt x="14706" y="187989"/>
                  </a:lnTo>
                  <a:lnTo>
                    <a:pt x="19180" y="197478"/>
                  </a:lnTo>
                  <a:lnTo>
                    <a:pt x="24490" y="205817"/>
                  </a:lnTo>
                  <a:lnTo>
                    <a:pt x="30810" y="212208"/>
                  </a:lnTo>
                  <a:lnTo>
                    <a:pt x="38135" y="216382"/>
                  </a:lnTo>
                  <a:lnTo>
                    <a:pt x="46155" y="218217"/>
                  </a:lnTo>
                  <a:lnTo>
                    <a:pt x="54378" y="217486"/>
                  </a:lnTo>
                  <a:lnTo>
                    <a:pt x="62493" y="214327"/>
                  </a:lnTo>
                  <a:lnTo>
                    <a:pt x="70228" y="209140"/>
                  </a:lnTo>
                  <a:lnTo>
                    <a:pt x="77269" y="202388"/>
                  </a:lnTo>
                  <a:lnTo>
                    <a:pt x="83520" y="194478"/>
                  </a:lnTo>
                  <a:lnTo>
                    <a:pt x="89057" y="185579"/>
                  </a:lnTo>
                  <a:lnTo>
                    <a:pt x="94018" y="175629"/>
                  </a:lnTo>
                  <a:lnTo>
                    <a:pt x="98544" y="164683"/>
                  </a:lnTo>
                  <a:lnTo>
                    <a:pt x="102755" y="153062"/>
                  </a:lnTo>
                  <a:lnTo>
                    <a:pt x="106745" y="141262"/>
                  </a:lnTo>
                  <a:lnTo>
                    <a:pt x="110595" y="129614"/>
                  </a:lnTo>
                  <a:lnTo>
                    <a:pt x="114841" y="119364"/>
                  </a:lnTo>
                  <a:lnTo>
                    <a:pt x="120100" y="113827"/>
                  </a:lnTo>
                  <a:lnTo>
                    <a:pt x="125674" y="114631"/>
                  </a:lnTo>
                  <a:lnTo>
                    <a:pt x="130622" y="119857"/>
                  </a:lnTo>
                  <a:lnTo>
                    <a:pt x="134946" y="127796"/>
                  </a:lnTo>
                  <a:lnTo>
                    <a:pt x="138885" y="137188"/>
                  </a:lnTo>
                  <a:lnTo>
                    <a:pt x="142617" y="147277"/>
                  </a:lnTo>
                  <a:lnTo>
                    <a:pt x="146409" y="157507"/>
                  </a:lnTo>
                  <a:lnTo>
                    <a:pt x="150623" y="167387"/>
                  </a:lnTo>
                  <a:lnTo>
                    <a:pt x="155418" y="176703"/>
                  </a:lnTo>
                  <a:lnTo>
                    <a:pt x="160941" y="185454"/>
                  </a:lnTo>
                  <a:lnTo>
                    <a:pt x="167402" y="193728"/>
                  </a:lnTo>
                  <a:lnTo>
                    <a:pt x="174829" y="201619"/>
                  </a:lnTo>
                  <a:lnTo>
                    <a:pt x="183257" y="208735"/>
                  </a:lnTo>
                  <a:lnTo>
                    <a:pt x="192818" y="214232"/>
                  </a:lnTo>
                  <a:lnTo>
                    <a:pt x="203462" y="217774"/>
                  </a:lnTo>
                  <a:lnTo>
                    <a:pt x="214693" y="219338"/>
                  </a:lnTo>
                  <a:lnTo>
                    <a:pt x="225691" y="218950"/>
                  </a:lnTo>
                  <a:lnTo>
                    <a:pt x="236009" y="216832"/>
                  </a:lnTo>
                  <a:lnTo>
                    <a:pt x="245563" y="213157"/>
                  </a:lnTo>
                  <a:lnTo>
                    <a:pt x="254439" y="207957"/>
                  </a:lnTo>
                  <a:lnTo>
                    <a:pt x="262776" y="201391"/>
                  </a:lnTo>
                  <a:lnTo>
                    <a:pt x="270544" y="193714"/>
                  </a:lnTo>
                  <a:lnTo>
                    <a:pt x="277550" y="185192"/>
                  </a:lnTo>
                  <a:lnTo>
                    <a:pt x="283746" y="176048"/>
                  </a:lnTo>
                  <a:lnTo>
                    <a:pt x="289060" y="166299"/>
                  </a:lnTo>
                  <a:lnTo>
                    <a:pt x="293333" y="155770"/>
                  </a:lnTo>
                  <a:lnTo>
                    <a:pt x="296572" y="144426"/>
                  </a:lnTo>
                  <a:lnTo>
                    <a:pt x="298764" y="132367"/>
                  </a:lnTo>
                  <a:lnTo>
                    <a:pt x="299793" y="119740"/>
                  </a:lnTo>
                  <a:lnTo>
                    <a:pt x="299709" y="106693"/>
                  </a:lnTo>
                  <a:lnTo>
                    <a:pt x="298688" y="93508"/>
                  </a:lnTo>
                  <a:lnTo>
                    <a:pt x="296940" y="80583"/>
                  </a:lnTo>
                  <a:lnTo>
                    <a:pt x="294660" y="68118"/>
                  </a:lnTo>
                  <a:lnTo>
                    <a:pt x="292155" y="56193"/>
                  </a:lnTo>
                  <a:lnTo>
                    <a:pt x="289596" y="43484"/>
                  </a:lnTo>
                  <a:lnTo>
                    <a:pt x="286763" y="26640"/>
                  </a:lnTo>
                  <a:lnTo>
                    <a:pt x="2832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71109" y="683694"/>
              <a:ext cx="144241" cy="179825"/>
            </a:xfrm>
            <a:custGeom>
              <a:avLst/>
              <a:gdLst/>
              <a:ahLst/>
              <a:cxnLst/>
              <a:rect l="0" t="0" r="0" b="0"/>
              <a:pathLst>
                <a:path w="144241" h="179825">
                  <a:moveTo>
                    <a:pt x="86874" y="0"/>
                  </a:moveTo>
                  <a:lnTo>
                    <a:pt x="75273" y="134"/>
                  </a:lnTo>
                  <a:lnTo>
                    <a:pt x="65424" y="1414"/>
                  </a:lnTo>
                  <a:lnTo>
                    <a:pt x="56424" y="4012"/>
                  </a:lnTo>
                  <a:lnTo>
                    <a:pt x="48155" y="7904"/>
                  </a:lnTo>
                  <a:lnTo>
                    <a:pt x="40775" y="13186"/>
                  </a:lnTo>
                  <a:lnTo>
                    <a:pt x="34306" y="19772"/>
                  </a:lnTo>
                  <a:lnTo>
                    <a:pt x="28627" y="27445"/>
                  </a:lnTo>
                  <a:lnTo>
                    <a:pt x="23572" y="35955"/>
                  </a:lnTo>
                  <a:lnTo>
                    <a:pt x="18983" y="45087"/>
                  </a:lnTo>
                  <a:lnTo>
                    <a:pt x="14731" y="54826"/>
                  </a:lnTo>
                  <a:lnTo>
                    <a:pt x="10714" y="65347"/>
                  </a:lnTo>
                  <a:lnTo>
                    <a:pt x="6870" y="76681"/>
                  </a:lnTo>
                  <a:lnTo>
                    <a:pt x="3473" y="88563"/>
                  </a:lnTo>
                  <a:lnTo>
                    <a:pt x="1104" y="100539"/>
                  </a:lnTo>
                  <a:lnTo>
                    <a:pt x="0" y="112330"/>
                  </a:lnTo>
                  <a:lnTo>
                    <a:pt x="245" y="123689"/>
                  </a:lnTo>
                  <a:lnTo>
                    <a:pt x="1930" y="134316"/>
                  </a:lnTo>
                  <a:lnTo>
                    <a:pt x="4959" y="144125"/>
                  </a:lnTo>
                  <a:lnTo>
                    <a:pt x="9263" y="153033"/>
                  </a:lnTo>
                  <a:lnTo>
                    <a:pt x="14893" y="160878"/>
                  </a:lnTo>
                  <a:lnTo>
                    <a:pt x="21752" y="167667"/>
                  </a:lnTo>
                  <a:lnTo>
                    <a:pt x="29627" y="173228"/>
                  </a:lnTo>
                  <a:lnTo>
                    <a:pt x="38282" y="177141"/>
                  </a:lnTo>
                  <a:lnTo>
                    <a:pt x="47506" y="179324"/>
                  </a:lnTo>
                  <a:lnTo>
                    <a:pt x="56969" y="179824"/>
                  </a:lnTo>
                  <a:lnTo>
                    <a:pt x="66242" y="178648"/>
                  </a:lnTo>
                  <a:lnTo>
                    <a:pt x="75106" y="175968"/>
                  </a:lnTo>
                  <a:lnTo>
                    <a:pt x="83532" y="172070"/>
                  </a:lnTo>
                  <a:lnTo>
                    <a:pt x="91578" y="167244"/>
                  </a:lnTo>
                  <a:lnTo>
                    <a:pt x="99326" y="161740"/>
                  </a:lnTo>
                  <a:lnTo>
                    <a:pt x="106852" y="155588"/>
                  </a:lnTo>
                  <a:lnTo>
                    <a:pt x="114220" y="148628"/>
                  </a:lnTo>
                  <a:lnTo>
                    <a:pt x="121469" y="140825"/>
                  </a:lnTo>
                  <a:lnTo>
                    <a:pt x="128303" y="131957"/>
                  </a:lnTo>
                  <a:lnTo>
                    <a:pt x="134134" y="121561"/>
                  </a:lnTo>
                  <a:lnTo>
                    <a:pt x="138714" y="109534"/>
                  </a:lnTo>
                  <a:lnTo>
                    <a:pt x="141959" y="96389"/>
                  </a:lnTo>
                  <a:lnTo>
                    <a:pt x="143770" y="83034"/>
                  </a:lnTo>
                  <a:lnTo>
                    <a:pt x="144240" y="70018"/>
                  </a:lnTo>
                  <a:lnTo>
                    <a:pt x="143439" y="57519"/>
                  </a:lnTo>
                  <a:lnTo>
                    <a:pt x="141314" y="45520"/>
                  </a:lnTo>
                  <a:lnTo>
                    <a:pt x="137962" y="33951"/>
                  </a:lnTo>
                  <a:lnTo>
                    <a:pt x="133518" y="23360"/>
                  </a:lnTo>
                  <a:lnTo>
                    <a:pt x="127429" y="13989"/>
                  </a:lnTo>
                  <a:lnTo>
                    <a:pt x="116927" y="6131"/>
                  </a:lnTo>
                  <a:lnTo>
                    <a:pt x="97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52739" y="631051"/>
              <a:ext cx="147400" cy="220688"/>
            </a:xfrm>
            <a:custGeom>
              <a:avLst/>
              <a:gdLst/>
              <a:ahLst/>
              <a:cxnLst/>
              <a:rect l="0" t="0" r="0" b="0"/>
              <a:pathLst>
                <a:path w="147400" h="220688">
                  <a:moveTo>
                    <a:pt x="0" y="94757"/>
                  </a:moveTo>
                  <a:lnTo>
                    <a:pt x="5867" y="103558"/>
                  </a:lnTo>
                  <a:lnTo>
                    <a:pt x="11432" y="111905"/>
                  </a:lnTo>
                  <a:lnTo>
                    <a:pt x="17226" y="120604"/>
                  </a:lnTo>
                  <a:lnTo>
                    <a:pt x="23134" y="129725"/>
                  </a:lnTo>
                  <a:lnTo>
                    <a:pt x="28816" y="139220"/>
                  </a:lnTo>
                  <a:lnTo>
                    <a:pt x="34091" y="149011"/>
                  </a:lnTo>
                  <a:lnTo>
                    <a:pt x="38941" y="159026"/>
                  </a:lnTo>
                  <a:lnTo>
                    <a:pt x="43427" y="169199"/>
                  </a:lnTo>
                  <a:lnTo>
                    <a:pt x="47634" y="179486"/>
                  </a:lnTo>
                  <a:lnTo>
                    <a:pt x="51798" y="189850"/>
                  </a:lnTo>
                  <a:lnTo>
                    <a:pt x="56287" y="200268"/>
                  </a:lnTo>
                  <a:lnTo>
                    <a:pt x="61240" y="210651"/>
                  </a:lnTo>
                  <a:lnTo>
                    <a:pt x="65414" y="218503"/>
                  </a:lnTo>
                  <a:lnTo>
                    <a:pt x="67085" y="220687"/>
                  </a:lnTo>
                  <a:lnTo>
                    <a:pt x="66572" y="218170"/>
                  </a:lnTo>
                  <a:lnTo>
                    <a:pt x="64695" y="212595"/>
                  </a:lnTo>
                  <a:lnTo>
                    <a:pt x="61895" y="205142"/>
                  </a:lnTo>
                  <a:lnTo>
                    <a:pt x="58214" y="196544"/>
                  </a:lnTo>
                  <a:lnTo>
                    <a:pt x="53718" y="187232"/>
                  </a:lnTo>
                  <a:lnTo>
                    <a:pt x="48703" y="177145"/>
                  </a:lnTo>
                  <a:lnTo>
                    <a:pt x="43629" y="165829"/>
                  </a:lnTo>
                  <a:lnTo>
                    <a:pt x="38775" y="153136"/>
                  </a:lnTo>
                  <a:lnTo>
                    <a:pt x="34548" y="139520"/>
                  </a:lnTo>
                  <a:lnTo>
                    <a:pt x="31546" y="125838"/>
                  </a:lnTo>
                  <a:lnTo>
                    <a:pt x="29977" y="112599"/>
                  </a:lnTo>
                  <a:lnTo>
                    <a:pt x="29719" y="99948"/>
                  </a:lnTo>
                  <a:lnTo>
                    <a:pt x="30528" y="87845"/>
                  </a:lnTo>
                  <a:lnTo>
                    <a:pt x="32152" y="76193"/>
                  </a:lnTo>
                  <a:lnTo>
                    <a:pt x="34696" y="65045"/>
                  </a:lnTo>
                  <a:lnTo>
                    <a:pt x="38606" y="54618"/>
                  </a:lnTo>
                  <a:lnTo>
                    <a:pt x="44013" y="44974"/>
                  </a:lnTo>
                  <a:lnTo>
                    <a:pt x="50762" y="36189"/>
                  </a:lnTo>
                  <a:lnTo>
                    <a:pt x="58588" y="28434"/>
                  </a:lnTo>
                  <a:lnTo>
                    <a:pt x="67228" y="21704"/>
                  </a:lnTo>
                  <a:lnTo>
                    <a:pt x="76623" y="16014"/>
                  </a:lnTo>
                  <a:lnTo>
                    <a:pt x="86905" y="11483"/>
                  </a:lnTo>
                  <a:lnTo>
                    <a:pt x="98062" y="8063"/>
                  </a:lnTo>
                  <a:lnTo>
                    <a:pt x="109359" y="5574"/>
                  </a:lnTo>
                  <a:lnTo>
                    <a:pt x="120540" y="3541"/>
                  </a:lnTo>
                  <a:lnTo>
                    <a:pt x="132585" y="178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757179" y="409222"/>
              <a:ext cx="164059" cy="450625"/>
            </a:xfrm>
            <a:custGeom>
              <a:avLst/>
              <a:gdLst/>
              <a:ahLst/>
              <a:cxnLst/>
              <a:rect l="0" t="0" r="0" b="0"/>
              <a:pathLst>
                <a:path w="164059" h="450625">
                  <a:moveTo>
                    <a:pt x="100886" y="327114"/>
                  </a:moveTo>
                  <a:lnTo>
                    <a:pt x="94952" y="321314"/>
                  </a:lnTo>
                  <a:lnTo>
                    <a:pt x="88747" y="316390"/>
                  </a:lnTo>
                  <a:lnTo>
                    <a:pt x="81657" y="311901"/>
                  </a:lnTo>
                  <a:lnTo>
                    <a:pt x="73888" y="308198"/>
                  </a:lnTo>
                  <a:lnTo>
                    <a:pt x="65890" y="306130"/>
                  </a:lnTo>
                  <a:lnTo>
                    <a:pt x="57949" y="306028"/>
                  </a:lnTo>
                  <a:lnTo>
                    <a:pt x="50175" y="307752"/>
                  </a:lnTo>
                  <a:lnTo>
                    <a:pt x="42581" y="310966"/>
                  </a:lnTo>
                  <a:lnTo>
                    <a:pt x="35149" y="315317"/>
                  </a:lnTo>
                  <a:lnTo>
                    <a:pt x="28007" y="320659"/>
                  </a:lnTo>
                  <a:lnTo>
                    <a:pt x="21431" y="327060"/>
                  </a:lnTo>
                  <a:lnTo>
                    <a:pt x="15528" y="334476"/>
                  </a:lnTo>
                  <a:lnTo>
                    <a:pt x="10410" y="342912"/>
                  </a:lnTo>
                  <a:lnTo>
                    <a:pt x="6270" y="352484"/>
                  </a:lnTo>
                  <a:lnTo>
                    <a:pt x="3122" y="363144"/>
                  </a:lnTo>
                  <a:lnTo>
                    <a:pt x="990" y="374558"/>
                  </a:lnTo>
                  <a:lnTo>
                    <a:pt x="0" y="386212"/>
                  </a:lnTo>
                  <a:lnTo>
                    <a:pt x="116" y="397784"/>
                  </a:lnTo>
                  <a:lnTo>
                    <a:pt x="1328" y="408993"/>
                  </a:lnTo>
                  <a:lnTo>
                    <a:pt x="3737" y="419521"/>
                  </a:lnTo>
                  <a:lnTo>
                    <a:pt x="7291" y="429253"/>
                  </a:lnTo>
                  <a:lnTo>
                    <a:pt x="12136" y="437770"/>
                  </a:lnTo>
                  <a:lnTo>
                    <a:pt x="18668" y="444288"/>
                  </a:lnTo>
                  <a:lnTo>
                    <a:pt x="26945" y="448555"/>
                  </a:lnTo>
                  <a:lnTo>
                    <a:pt x="36417" y="450624"/>
                  </a:lnTo>
                  <a:lnTo>
                    <a:pt x="46153" y="450584"/>
                  </a:lnTo>
                  <a:lnTo>
                    <a:pt x="55585" y="448697"/>
                  </a:lnTo>
                  <a:lnTo>
                    <a:pt x="64524" y="445009"/>
                  </a:lnTo>
                  <a:lnTo>
                    <a:pt x="72982" y="439269"/>
                  </a:lnTo>
                  <a:lnTo>
                    <a:pt x="81032" y="431518"/>
                  </a:lnTo>
                  <a:lnTo>
                    <a:pt x="88609" y="421892"/>
                  </a:lnTo>
                  <a:lnTo>
                    <a:pt x="95484" y="410457"/>
                  </a:lnTo>
                  <a:lnTo>
                    <a:pt x="101596" y="397431"/>
                  </a:lnTo>
                  <a:lnTo>
                    <a:pt x="107026" y="383125"/>
                  </a:lnTo>
                  <a:lnTo>
                    <a:pt x="111907" y="367853"/>
                  </a:lnTo>
                  <a:lnTo>
                    <a:pt x="116378" y="351879"/>
                  </a:lnTo>
                  <a:lnTo>
                    <a:pt x="120550" y="335408"/>
                  </a:lnTo>
                  <a:lnTo>
                    <a:pt x="124514" y="318592"/>
                  </a:lnTo>
                  <a:lnTo>
                    <a:pt x="128326" y="301544"/>
                  </a:lnTo>
                  <a:lnTo>
                    <a:pt x="131871" y="284502"/>
                  </a:lnTo>
                  <a:lnTo>
                    <a:pt x="134873" y="267827"/>
                  </a:lnTo>
                  <a:lnTo>
                    <a:pt x="137222" y="251673"/>
                  </a:lnTo>
                  <a:lnTo>
                    <a:pt x="138969" y="235706"/>
                  </a:lnTo>
                  <a:lnTo>
                    <a:pt x="140224" y="219225"/>
                  </a:lnTo>
                  <a:lnTo>
                    <a:pt x="141102" y="201872"/>
                  </a:lnTo>
                  <a:lnTo>
                    <a:pt x="141538" y="183622"/>
                  </a:lnTo>
                  <a:lnTo>
                    <a:pt x="141308" y="164606"/>
                  </a:lnTo>
                  <a:lnTo>
                    <a:pt x="140338" y="144998"/>
                  </a:lnTo>
                  <a:lnTo>
                    <a:pt x="138704" y="125119"/>
                  </a:lnTo>
                  <a:lnTo>
                    <a:pt x="136537" y="105401"/>
                  </a:lnTo>
                  <a:lnTo>
                    <a:pt x="133968" y="86072"/>
                  </a:lnTo>
                  <a:lnTo>
                    <a:pt x="131108" y="67332"/>
                  </a:lnTo>
                  <a:lnTo>
                    <a:pt x="128042" y="49435"/>
                  </a:lnTo>
                  <a:lnTo>
                    <a:pt x="124830" y="32459"/>
                  </a:lnTo>
                  <a:lnTo>
                    <a:pt x="121327" y="17281"/>
                  </a:lnTo>
                  <a:lnTo>
                    <a:pt x="116465" y="5685"/>
                  </a:lnTo>
                  <a:lnTo>
                    <a:pt x="109870" y="0"/>
                  </a:lnTo>
                  <a:lnTo>
                    <a:pt x="103585" y="1226"/>
                  </a:lnTo>
                  <a:lnTo>
                    <a:pt x="98818" y="6945"/>
                  </a:lnTo>
                  <a:lnTo>
                    <a:pt x="95127" y="15455"/>
                  </a:lnTo>
                  <a:lnTo>
                    <a:pt x="91920" y="25798"/>
                  </a:lnTo>
                  <a:lnTo>
                    <a:pt x="89179" y="37697"/>
                  </a:lnTo>
                  <a:lnTo>
                    <a:pt x="87362" y="51366"/>
                  </a:lnTo>
                  <a:lnTo>
                    <a:pt x="86678" y="66796"/>
                  </a:lnTo>
                  <a:lnTo>
                    <a:pt x="86890" y="83739"/>
                  </a:lnTo>
                  <a:lnTo>
                    <a:pt x="87502" y="101871"/>
                  </a:lnTo>
                  <a:lnTo>
                    <a:pt x="88181" y="120884"/>
                  </a:lnTo>
                  <a:lnTo>
                    <a:pt x="88941" y="140363"/>
                  </a:lnTo>
                  <a:lnTo>
                    <a:pt x="90052" y="159813"/>
                  </a:lnTo>
                  <a:lnTo>
                    <a:pt x="91649" y="178958"/>
                  </a:lnTo>
                  <a:lnTo>
                    <a:pt x="93719" y="197406"/>
                  </a:lnTo>
                  <a:lnTo>
                    <a:pt x="96189" y="214575"/>
                  </a:lnTo>
                  <a:lnTo>
                    <a:pt x="98963" y="230280"/>
                  </a:lnTo>
                  <a:lnTo>
                    <a:pt x="101965" y="244981"/>
                  </a:lnTo>
                  <a:lnTo>
                    <a:pt x="105124" y="259548"/>
                  </a:lnTo>
                  <a:lnTo>
                    <a:pt x="108395" y="274502"/>
                  </a:lnTo>
                  <a:lnTo>
                    <a:pt x="111743" y="289838"/>
                  </a:lnTo>
                  <a:lnTo>
                    <a:pt x="115144" y="305220"/>
                  </a:lnTo>
                  <a:lnTo>
                    <a:pt x="118585" y="320415"/>
                  </a:lnTo>
                  <a:lnTo>
                    <a:pt x="122218" y="335027"/>
                  </a:lnTo>
                  <a:lnTo>
                    <a:pt x="126344" y="348452"/>
                  </a:lnTo>
                  <a:lnTo>
                    <a:pt x="131080" y="360475"/>
                  </a:lnTo>
                  <a:lnTo>
                    <a:pt x="136278" y="371297"/>
                  </a:lnTo>
                  <a:lnTo>
                    <a:pt x="142220" y="382622"/>
                  </a:lnTo>
                  <a:lnTo>
                    <a:pt x="150548" y="397681"/>
                  </a:lnTo>
                  <a:lnTo>
                    <a:pt x="164058" y="421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48321" y="623614"/>
              <a:ext cx="185771" cy="191733"/>
            </a:xfrm>
            <a:custGeom>
              <a:avLst/>
              <a:gdLst/>
              <a:ahLst/>
              <a:cxnLst/>
              <a:rect l="0" t="0" r="0" b="0"/>
              <a:pathLst>
                <a:path w="185771" h="191733">
                  <a:moveTo>
                    <a:pt x="157226" y="7437"/>
                  </a:moveTo>
                  <a:lnTo>
                    <a:pt x="148291" y="4571"/>
                  </a:lnTo>
                  <a:lnTo>
                    <a:pt x="138664" y="2429"/>
                  </a:lnTo>
                  <a:lnTo>
                    <a:pt x="127376" y="835"/>
                  </a:lnTo>
                  <a:lnTo>
                    <a:pt x="114709" y="0"/>
                  </a:lnTo>
                  <a:lnTo>
                    <a:pt x="101230" y="448"/>
                  </a:lnTo>
                  <a:lnTo>
                    <a:pt x="87363" y="2357"/>
                  </a:lnTo>
                  <a:lnTo>
                    <a:pt x="73499" y="5594"/>
                  </a:lnTo>
                  <a:lnTo>
                    <a:pt x="60056" y="9903"/>
                  </a:lnTo>
                  <a:lnTo>
                    <a:pt x="47218" y="15026"/>
                  </a:lnTo>
                  <a:lnTo>
                    <a:pt x="35295" y="20904"/>
                  </a:lnTo>
                  <a:lnTo>
                    <a:pt x="24807" y="27673"/>
                  </a:lnTo>
                  <a:lnTo>
                    <a:pt x="15906" y="35336"/>
                  </a:lnTo>
                  <a:lnTo>
                    <a:pt x="8761" y="43768"/>
                  </a:lnTo>
                  <a:lnTo>
                    <a:pt x="3700" y="52806"/>
                  </a:lnTo>
                  <a:lnTo>
                    <a:pt x="717" y="62281"/>
                  </a:lnTo>
                  <a:lnTo>
                    <a:pt x="0" y="71575"/>
                  </a:lnTo>
                  <a:lnTo>
                    <a:pt x="2089" y="79670"/>
                  </a:lnTo>
                  <a:lnTo>
                    <a:pt x="7008" y="86103"/>
                  </a:lnTo>
                  <a:lnTo>
                    <a:pt x="14208" y="90758"/>
                  </a:lnTo>
                  <a:lnTo>
                    <a:pt x="22858" y="93598"/>
                  </a:lnTo>
                  <a:lnTo>
                    <a:pt x="32341" y="94814"/>
                  </a:lnTo>
                  <a:lnTo>
                    <a:pt x="42450" y="95040"/>
                  </a:lnTo>
                  <a:lnTo>
                    <a:pt x="53286" y="95210"/>
                  </a:lnTo>
                  <a:lnTo>
                    <a:pt x="64863" y="95856"/>
                  </a:lnTo>
                  <a:lnTo>
                    <a:pt x="76925" y="97127"/>
                  </a:lnTo>
                  <a:lnTo>
                    <a:pt x="89029" y="98979"/>
                  </a:lnTo>
                  <a:lnTo>
                    <a:pt x="100914" y="101301"/>
                  </a:lnTo>
                  <a:lnTo>
                    <a:pt x="112507" y="103978"/>
                  </a:lnTo>
                  <a:lnTo>
                    <a:pt x="123825" y="106912"/>
                  </a:lnTo>
                  <a:lnTo>
                    <a:pt x="134916" y="110033"/>
                  </a:lnTo>
                  <a:lnTo>
                    <a:pt x="145668" y="113448"/>
                  </a:lnTo>
                  <a:lnTo>
                    <a:pt x="155824" y="117425"/>
                  </a:lnTo>
                  <a:lnTo>
                    <a:pt x="165273" y="122076"/>
                  </a:lnTo>
                  <a:lnTo>
                    <a:pt x="173585" y="127675"/>
                  </a:lnTo>
                  <a:lnTo>
                    <a:pt x="179958" y="134723"/>
                  </a:lnTo>
                  <a:lnTo>
                    <a:pt x="184116" y="143345"/>
                  </a:lnTo>
                  <a:lnTo>
                    <a:pt x="185770" y="152881"/>
                  </a:lnTo>
                  <a:lnTo>
                    <a:pt x="184385" y="162126"/>
                  </a:lnTo>
                  <a:lnTo>
                    <a:pt x="179965" y="170407"/>
                  </a:lnTo>
                  <a:lnTo>
                    <a:pt x="172777" y="177420"/>
                  </a:lnTo>
                  <a:lnTo>
                    <a:pt x="163078" y="182979"/>
                  </a:lnTo>
                  <a:lnTo>
                    <a:pt x="151267" y="187153"/>
                  </a:lnTo>
                  <a:lnTo>
                    <a:pt x="137970" y="190007"/>
                  </a:lnTo>
                  <a:lnTo>
                    <a:pt x="123914" y="191496"/>
                  </a:lnTo>
                  <a:lnTo>
                    <a:pt x="109588" y="191732"/>
                  </a:lnTo>
                  <a:lnTo>
                    <a:pt x="95442" y="191092"/>
                  </a:lnTo>
                  <a:lnTo>
                    <a:pt x="80396" y="190072"/>
                  </a:lnTo>
                  <a:lnTo>
                    <a:pt x="60899" y="188584"/>
                  </a:lnTo>
                  <a:lnTo>
                    <a:pt x="30885" y="1864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89776" y="346782"/>
              <a:ext cx="4703" cy="442198"/>
            </a:xfrm>
            <a:custGeom>
              <a:avLst/>
              <a:gdLst/>
              <a:ahLst/>
              <a:cxnLst/>
              <a:rect l="0" t="0" r="0" b="0"/>
              <a:pathLst>
                <a:path w="4703" h="44219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30"/>
                  </a:lnTo>
                  <a:lnTo>
                    <a:pt x="0" y="104738"/>
                  </a:lnTo>
                  <a:lnTo>
                    <a:pt x="0" y="124059"/>
                  </a:lnTo>
                  <a:lnTo>
                    <a:pt x="0" y="142575"/>
                  </a:lnTo>
                  <a:lnTo>
                    <a:pt x="0" y="160597"/>
                  </a:lnTo>
                  <a:lnTo>
                    <a:pt x="0" y="179136"/>
                  </a:lnTo>
                  <a:lnTo>
                    <a:pt x="4" y="198755"/>
                  </a:lnTo>
                  <a:lnTo>
                    <a:pt x="177" y="219375"/>
                  </a:lnTo>
                  <a:lnTo>
                    <a:pt x="826" y="240535"/>
                  </a:lnTo>
                  <a:lnTo>
                    <a:pt x="2069" y="261877"/>
                  </a:lnTo>
                  <a:lnTo>
                    <a:pt x="3549" y="282735"/>
                  </a:lnTo>
                  <a:lnTo>
                    <a:pt x="4548" y="302121"/>
                  </a:lnTo>
                  <a:lnTo>
                    <a:pt x="4702" y="319636"/>
                  </a:lnTo>
                  <a:lnTo>
                    <a:pt x="4144" y="335546"/>
                  </a:lnTo>
                  <a:lnTo>
                    <a:pt x="3303" y="350474"/>
                  </a:lnTo>
                  <a:lnTo>
                    <a:pt x="2478" y="364886"/>
                  </a:lnTo>
                  <a:lnTo>
                    <a:pt x="1789" y="378828"/>
                  </a:lnTo>
                  <a:lnTo>
                    <a:pt x="1185" y="393586"/>
                  </a:lnTo>
                  <a:lnTo>
                    <a:pt x="619" y="41270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84491" y="536295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217024" y="7662"/>
                  </a:lnTo>
                  <a:lnTo>
                    <a:pt x="203753" y="5520"/>
                  </a:lnTo>
                  <a:lnTo>
                    <a:pt x="190552" y="3917"/>
                  </a:lnTo>
                  <a:lnTo>
                    <a:pt x="177211" y="2736"/>
                  </a:lnTo>
                  <a:lnTo>
                    <a:pt x="163702" y="1888"/>
                  </a:lnTo>
                  <a:lnTo>
                    <a:pt x="150039" y="1290"/>
                  </a:lnTo>
                  <a:lnTo>
                    <a:pt x="135928" y="876"/>
                  </a:lnTo>
                  <a:lnTo>
                    <a:pt x="120781" y="591"/>
                  </a:lnTo>
                  <a:lnTo>
                    <a:pt x="104380" y="398"/>
                  </a:lnTo>
                  <a:lnTo>
                    <a:pt x="87145" y="267"/>
                  </a:lnTo>
                  <a:lnTo>
                    <a:pt x="67957" y="164"/>
                  </a:lnTo>
                  <a:lnTo>
                    <a:pt x="41773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78823" y="626935"/>
              <a:ext cx="205751" cy="162045"/>
            </a:xfrm>
            <a:custGeom>
              <a:avLst/>
              <a:gdLst/>
              <a:ahLst/>
              <a:cxnLst/>
              <a:rect l="0" t="0" r="0" b="0"/>
              <a:pathLst>
                <a:path w="205751" h="162045">
                  <a:moveTo>
                    <a:pt x="100465" y="98873"/>
                  </a:moveTo>
                  <a:lnTo>
                    <a:pt x="103265" y="90072"/>
                  </a:lnTo>
                  <a:lnTo>
                    <a:pt x="104767" y="81725"/>
                  </a:lnTo>
                  <a:lnTo>
                    <a:pt x="105069" y="73026"/>
                  </a:lnTo>
                  <a:lnTo>
                    <a:pt x="104217" y="63905"/>
                  </a:lnTo>
                  <a:lnTo>
                    <a:pt x="102100" y="54410"/>
                  </a:lnTo>
                  <a:lnTo>
                    <a:pt x="98774" y="44623"/>
                  </a:lnTo>
                  <a:lnTo>
                    <a:pt x="94266" y="34782"/>
                  </a:lnTo>
                  <a:lnTo>
                    <a:pt x="88498" y="25256"/>
                  </a:lnTo>
                  <a:lnTo>
                    <a:pt x="81546" y="16241"/>
                  </a:lnTo>
                  <a:lnTo>
                    <a:pt x="73609" y="8394"/>
                  </a:lnTo>
                  <a:lnTo>
                    <a:pt x="64912" y="2866"/>
                  </a:lnTo>
                  <a:lnTo>
                    <a:pt x="55666" y="86"/>
                  </a:lnTo>
                  <a:lnTo>
                    <a:pt x="46356" y="0"/>
                  </a:lnTo>
                  <a:lnTo>
                    <a:pt x="37719" y="2444"/>
                  </a:lnTo>
                  <a:lnTo>
                    <a:pt x="30100" y="7054"/>
                  </a:lnTo>
                  <a:lnTo>
                    <a:pt x="23494" y="13536"/>
                  </a:lnTo>
                  <a:lnTo>
                    <a:pt x="17741" y="21764"/>
                  </a:lnTo>
                  <a:lnTo>
                    <a:pt x="12652" y="31513"/>
                  </a:lnTo>
                  <a:lnTo>
                    <a:pt x="8215" y="42479"/>
                  </a:lnTo>
                  <a:lnTo>
                    <a:pt x="4598" y="54362"/>
                  </a:lnTo>
                  <a:lnTo>
                    <a:pt x="1837" y="66906"/>
                  </a:lnTo>
                  <a:lnTo>
                    <a:pt x="151" y="79753"/>
                  </a:lnTo>
                  <a:lnTo>
                    <a:pt x="0" y="92450"/>
                  </a:lnTo>
                  <a:lnTo>
                    <a:pt x="1500" y="104758"/>
                  </a:lnTo>
                  <a:lnTo>
                    <a:pt x="4627" y="116310"/>
                  </a:lnTo>
                  <a:lnTo>
                    <a:pt x="9392" y="126543"/>
                  </a:lnTo>
                  <a:lnTo>
                    <a:pt x="15630" y="135263"/>
                  </a:lnTo>
                  <a:lnTo>
                    <a:pt x="22902" y="142118"/>
                  </a:lnTo>
                  <a:lnTo>
                    <a:pt x="30613" y="146450"/>
                  </a:lnTo>
                  <a:lnTo>
                    <a:pt x="38385" y="148140"/>
                  </a:lnTo>
                  <a:lnTo>
                    <a:pt x="46058" y="147513"/>
                  </a:lnTo>
                  <a:lnTo>
                    <a:pt x="53590" y="145050"/>
                  </a:lnTo>
                  <a:lnTo>
                    <a:pt x="60989" y="141205"/>
                  </a:lnTo>
                  <a:lnTo>
                    <a:pt x="68280" y="136034"/>
                  </a:lnTo>
                  <a:lnTo>
                    <a:pt x="75491" y="129217"/>
                  </a:lnTo>
                  <a:lnTo>
                    <a:pt x="82632" y="120708"/>
                  </a:lnTo>
                  <a:lnTo>
                    <a:pt x="89395" y="110724"/>
                  </a:lnTo>
                  <a:lnTo>
                    <a:pt x="95179" y="99573"/>
                  </a:lnTo>
                  <a:lnTo>
                    <a:pt x="99749" y="87653"/>
                  </a:lnTo>
                  <a:lnTo>
                    <a:pt x="103766" y="78743"/>
                  </a:lnTo>
                  <a:lnTo>
                    <a:pt x="108023" y="77178"/>
                  </a:lnTo>
                  <a:lnTo>
                    <a:pt x="112466" y="81325"/>
                  </a:lnTo>
                  <a:lnTo>
                    <a:pt x="117253" y="88781"/>
                  </a:lnTo>
                  <a:lnTo>
                    <a:pt x="122492" y="97555"/>
                  </a:lnTo>
                  <a:lnTo>
                    <a:pt x="128175" y="106539"/>
                  </a:lnTo>
                  <a:lnTo>
                    <a:pt x="134396" y="115276"/>
                  </a:lnTo>
                  <a:lnTo>
                    <a:pt x="141378" y="123646"/>
                  </a:lnTo>
                  <a:lnTo>
                    <a:pt x="149169" y="131658"/>
                  </a:lnTo>
                  <a:lnTo>
                    <a:pt x="157606" y="139075"/>
                  </a:lnTo>
                  <a:lnTo>
                    <a:pt x="167427" y="146107"/>
                  </a:lnTo>
                  <a:lnTo>
                    <a:pt x="181733" y="153374"/>
                  </a:lnTo>
                  <a:lnTo>
                    <a:pt x="205750" y="162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810721" y="591231"/>
              <a:ext cx="131781" cy="154659"/>
            </a:xfrm>
            <a:custGeom>
              <a:avLst/>
              <a:gdLst/>
              <a:ahLst/>
              <a:cxnLst/>
              <a:rect l="0" t="0" r="0" b="0"/>
              <a:pathLst>
                <a:path w="131781" h="154659">
                  <a:moveTo>
                    <a:pt x="15967" y="92463"/>
                  </a:moveTo>
                  <a:lnTo>
                    <a:pt x="13234" y="101264"/>
                  </a:lnTo>
                  <a:lnTo>
                    <a:pt x="12372" y="109611"/>
                  </a:lnTo>
                  <a:lnTo>
                    <a:pt x="13358" y="118310"/>
                  </a:lnTo>
                  <a:lnTo>
                    <a:pt x="15725" y="127430"/>
                  </a:lnTo>
                  <a:lnTo>
                    <a:pt x="18860" y="136926"/>
                  </a:lnTo>
                  <a:lnTo>
                    <a:pt x="22319" y="146638"/>
                  </a:lnTo>
                  <a:lnTo>
                    <a:pt x="25042" y="153710"/>
                  </a:lnTo>
                  <a:lnTo>
                    <a:pt x="25890" y="154658"/>
                  </a:lnTo>
                  <a:lnTo>
                    <a:pt x="25159" y="150560"/>
                  </a:lnTo>
                  <a:lnTo>
                    <a:pt x="23223" y="143211"/>
                  </a:lnTo>
                  <a:lnTo>
                    <a:pt x="20166" y="134097"/>
                  </a:lnTo>
                  <a:lnTo>
                    <a:pt x="16111" y="124121"/>
                  </a:lnTo>
                  <a:lnTo>
                    <a:pt x="11569" y="113592"/>
                  </a:lnTo>
                  <a:lnTo>
                    <a:pt x="7351" y="102430"/>
                  </a:lnTo>
                  <a:lnTo>
                    <a:pt x="3886" y="90613"/>
                  </a:lnTo>
                  <a:lnTo>
                    <a:pt x="1407" y="78381"/>
                  </a:lnTo>
                  <a:lnTo>
                    <a:pt x="116" y="66158"/>
                  </a:lnTo>
                  <a:lnTo>
                    <a:pt x="0" y="54199"/>
                  </a:lnTo>
                  <a:lnTo>
                    <a:pt x="1211" y="42896"/>
                  </a:lnTo>
                  <a:lnTo>
                    <a:pt x="4143" y="32837"/>
                  </a:lnTo>
                  <a:lnTo>
                    <a:pt x="8860" y="24227"/>
                  </a:lnTo>
                  <a:lnTo>
                    <a:pt x="15297" y="17108"/>
                  </a:lnTo>
                  <a:lnTo>
                    <a:pt x="23436" y="11535"/>
                  </a:lnTo>
                  <a:lnTo>
                    <a:pt x="33097" y="7376"/>
                  </a:lnTo>
                  <a:lnTo>
                    <a:pt x="43990" y="4377"/>
                  </a:lnTo>
                  <a:lnTo>
                    <a:pt x="55816" y="2264"/>
                  </a:lnTo>
                  <a:lnTo>
                    <a:pt x="68310" y="804"/>
                  </a:lnTo>
                  <a:lnTo>
                    <a:pt x="80857" y="0"/>
                  </a:lnTo>
                  <a:lnTo>
                    <a:pt x="93831" y="108"/>
                  </a:lnTo>
                  <a:lnTo>
                    <a:pt x="109483" y="2251"/>
                  </a:lnTo>
                  <a:lnTo>
                    <a:pt x="131780" y="82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69888" y="441538"/>
              <a:ext cx="30541" cy="357970"/>
            </a:xfrm>
            <a:custGeom>
              <a:avLst/>
              <a:gdLst/>
              <a:ahLst/>
              <a:cxnLst/>
              <a:rect l="0" t="0" r="0" b="0"/>
              <a:pathLst>
                <a:path w="30541" h="357970">
                  <a:moveTo>
                    <a:pt x="9483" y="0"/>
                  </a:moveTo>
                  <a:lnTo>
                    <a:pt x="9417" y="11803"/>
                  </a:lnTo>
                  <a:lnTo>
                    <a:pt x="8777" y="23572"/>
                  </a:lnTo>
                  <a:lnTo>
                    <a:pt x="7484" y="36471"/>
                  </a:lnTo>
                  <a:lnTo>
                    <a:pt x="5798" y="50665"/>
                  </a:lnTo>
                  <a:lnTo>
                    <a:pt x="4129" y="66290"/>
                  </a:lnTo>
                  <a:lnTo>
                    <a:pt x="2716" y="83256"/>
                  </a:lnTo>
                  <a:lnTo>
                    <a:pt x="1618" y="101012"/>
                  </a:lnTo>
                  <a:lnTo>
                    <a:pt x="807" y="118684"/>
                  </a:lnTo>
                  <a:lnTo>
                    <a:pt x="232" y="135779"/>
                  </a:lnTo>
                  <a:lnTo>
                    <a:pt x="0" y="152017"/>
                  </a:lnTo>
                  <a:lnTo>
                    <a:pt x="368" y="167154"/>
                  </a:lnTo>
                  <a:lnTo>
                    <a:pt x="1430" y="181201"/>
                  </a:lnTo>
                  <a:lnTo>
                    <a:pt x="3126" y="194805"/>
                  </a:lnTo>
                  <a:lnTo>
                    <a:pt x="5335" y="209093"/>
                  </a:lnTo>
                  <a:lnTo>
                    <a:pt x="7932" y="224637"/>
                  </a:lnTo>
                  <a:lnTo>
                    <a:pt x="10810" y="241167"/>
                  </a:lnTo>
                  <a:lnTo>
                    <a:pt x="13889" y="257882"/>
                  </a:lnTo>
                  <a:lnTo>
                    <a:pt x="17100" y="274265"/>
                  </a:lnTo>
                  <a:lnTo>
                    <a:pt x="20250" y="289934"/>
                  </a:lnTo>
                  <a:lnTo>
                    <a:pt x="23320" y="306235"/>
                  </a:lnTo>
                  <a:lnTo>
                    <a:pt x="26578" y="326828"/>
                  </a:lnTo>
                  <a:lnTo>
                    <a:pt x="3054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05672" y="557352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31585"/>
                  </a:moveTo>
                  <a:lnTo>
                    <a:pt x="167250" y="25852"/>
                  </a:lnTo>
                  <a:lnTo>
                    <a:pt x="156120" y="21568"/>
                  </a:lnTo>
                  <a:lnTo>
                    <a:pt x="144521" y="18357"/>
                  </a:lnTo>
                  <a:lnTo>
                    <a:pt x="132360" y="15823"/>
                  </a:lnTo>
                  <a:lnTo>
                    <a:pt x="119701" y="13478"/>
                  </a:lnTo>
                  <a:lnTo>
                    <a:pt x="106645" y="11034"/>
                  </a:lnTo>
                  <a:lnTo>
                    <a:pt x="93293" y="8553"/>
                  </a:lnTo>
                  <a:lnTo>
                    <a:pt x="79728" y="6336"/>
                  </a:lnTo>
                  <a:lnTo>
                    <a:pt x="66026" y="4547"/>
                  </a:lnTo>
                  <a:lnTo>
                    <a:pt x="52649" y="3189"/>
                  </a:lnTo>
                  <a:lnTo>
                    <a:pt x="39020" y="2056"/>
                  </a:lnTo>
                  <a:lnTo>
                    <a:pt x="22824" y="1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74128" y="578409"/>
              <a:ext cx="194439" cy="210571"/>
            </a:xfrm>
            <a:custGeom>
              <a:avLst/>
              <a:gdLst/>
              <a:ahLst/>
              <a:cxnLst/>
              <a:rect l="0" t="0" r="0" b="0"/>
              <a:pathLst>
                <a:path w="194439" h="210571">
                  <a:moveTo>
                    <a:pt x="178984" y="0"/>
                  </a:moveTo>
                  <a:lnTo>
                    <a:pt x="170116" y="3001"/>
                  </a:lnTo>
                  <a:lnTo>
                    <a:pt x="161129" y="6423"/>
                  </a:lnTo>
                  <a:lnTo>
                    <a:pt x="151138" y="10619"/>
                  </a:lnTo>
                  <a:lnTo>
                    <a:pt x="140330" y="15519"/>
                  </a:lnTo>
                  <a:lnTo>
                    <a:pt x="129167" y="21001"/>
                  </a:lnTo>
                  <a:lnTo>
                    <a:pt x="117961" y="26927"/>
                  </a:lnTo>
                  <a:lnTo>
                    <a:pt x="106850" y="33015"/>
                  </a:lnTo>
                  <a:lnTo>
                    <a:pt x="95865" y="38866"/>
                  </a:lnTo>
                  <a:lnTo>
                    <a:pt x="85004" y="44286"/>
                  </a:lnTo>
                  <a:lnTo>
                    <a:pt x="74408" y="49585"/>
                  </a:lnTo>
                  <a:lnTo>
                    <a:pt x="64358" y="55442"/>
                  </a:lnTo>
                  <a:lnTo>
                    <a:pt x="54980" y="62202"/>
                  </a:lnTo>
                  <a:lnTo>
                    <a:pt x="46716" y="69881"/>
                  </a:lnTo>
                  <a:lnTo>
                    <a:pt x="40375" y="78339"/>
                  </a:lnTo>
                  <a:lnTo>
                    <a:pt x="36239" y="87390"/>
                  </a:lnTo>
                  <a:lnTo>
                    <a:pt x="34599" y="96382"/>
                  </a:lnTo>
                  <a:lnTo>
                    <a:pt x="35993" y="104266"/>
                  </a:lnTo>
                  <a:lnTo>
                    <a:pt x="40420" y="110563"/>
                  </a:lnTo>
                  <a:lnTo>
                    <a:pt x="47612" y="115465"/>
                  </a:lnTo>
                  <a:lnTo>
                    <a:pt x="57313" y="119535"/>
                  </a:lnTo>
                  <a:lnTo>
                    <a:pt x="69125" y="123203"/>
                  </a:lnTo>
                  <a:lnTo>
                    <a:pt x="82426" y="126704"/>
                  </a:lnTo>
                  <a:lnTo>
                    <a:pt x="96481" y="130150"/>
                  </a:lnTo>
                  <a:lnTo>
                    <a:pt x="110812" y="133588"/>
                  </a:lnTo>
                  <a:lnTo>
                    <a:pt x="125024" y="137036"/>
                  </a:lnTo>
                  <a:lnTo>
                    <a:pt x="138720" y="140497"/>
                  </a:lnTo>
                  <a:lnTo>
                    <a:pt x="151737" y="143980"/>
                  </a:lnTo>
                  <a:lnTo>
                    <a:pt x="163783" y="147810"/>
                  </a:lnTo>
                  <a:lnTo>
                    <a:pt x="174356" y="152598"/>
                  </a:lnTo>
                  <a:lnTo>
                    <a:pt x="183304" y="158592"/>
                  </a:lnTo>
                  <a:lnTo>
                    <a:pt x="190145" y="165399"/>
                  </a:lnTo>
                  <a:lnTo>
                    <a:pt x="193934" y="172199"/>
                  </a:lnTo>
                  <a:lnTo>
                    <a:pt x="194438" y="178510"/>
                  </a:lnTo>
                  <a:lnTo>
                    <a:pt x="191861" y="184203"/>
                  </a:lnTo>
                  <a:lnTo>
                    <a:pt x="186485" y="189327"/>
                  </a:lnTo>
                  <a:lnTo>
                    <a:pt x="178756" y="193987"/>
                  </a:lnTo>
                  <a:lnTo>
                    <a:pt x="169029" y="198132"/>
                  </a:lnTo>
                  <a:lnTo>
                    <a:pt x="157469" y="201552"/>
                  </a:lnTo>
                  <a:lnTo>
                    <a:pt x="144328" y="204190"/>
                  </a:lnTo>
                  <a:lnTo>
                    <a:pt x="129933" y="206133"/>
                  </a:lnTo>
                  <a:lnTo>
                    <a:pt x="114593" y="207522"/>
                  </a:lnTo>
                  <a:lnTo>
                    <a:pt x="98579" y="208493"/>
                  </a:lnTo>
                  <a:lnTo>
                    <a:pt x="82275" y="209164"/>
                  </a:lnTo>
                  <a:lnTo>
                    <a:pt x="64269" y="209696"/>
                  </a:lnTo>
                  <a:lnTo>
                    <a:pt x="39631" y="21013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65569" y="620523"/>
              <a:ext cx="256083" cy="169264"/>
            </a:xfrm>
            <a:custGeom>
              <a:avLst/>
              <a:gdLst/>
              <a:ahLst/>
              <a:cxnLst/>
              <a:rect l="0" t="0" r="0" b="0"/>
              <a:pathLst>
                <a:path w="256083" h="169264">
                  <a:moveTo>
                    <a:pt x="13927" y="0"/>
                  </a:moveTo>
                  <a:lnTo>
                    <a:pt x="10992" y="8868"/>
                  </a:lnTo>
                  <a:lnTo>
                    <a:pt x="8211" y="17855"/>
                  </a:lnTo>
                  <a:lnTo>
                    <a:pt x="5320" y="27850"/>
                  </a:lnTo>
                  <a:lnTo>
                    <a:pt x="2625" y="38831"/>
                  </a:lnTo>
                  <a:lnTo>
                    <a:pt x="757" y="50643"/>
                  </a:lnTo>
                  <a:lnTo>
                    <a:pt x="0" y="63096"/>
                  </a:lnTo>
                  <a:lnTo>
                    <a:pt x="313" y="75861"/>
                  </a:lnTo>
                  <a:lnTo>
                    <a:pt x="1515" y="88494"/>
                  </a:lnTo>
                  <a:lnTo>
                    <a:pt x="3402" y="100763"/>
                  </a:lnTo>
                  <a:lnTo>
                    <a:pt x="5957" y="112625"/>
                  </a:lnTo>
                  <a:lnTo>
                    <a:pt x="9342" y="124131"/>
                  </a:lnTo>
                  <a:lnTo>
                    <a:pt x="13588" y="135336"/>
                  </a:lnTo>
                  <a:lnTo>
                    <a:pt x="18913" y="145657"/>
                  </a:lnTo>
                  <a:lnTo>
                    <a:pt x="25776" y="153926"/>
                  </a:lnTo>
                  <a:lnTo>
                    <a:pt x="34277" y="159660"/>
                  </a:lnTo>
                  <a:lnTo>
                    <a:pt x="43903" y="162695"/>
                  </a:lnTo>
                  <a:lnTo>
                    <a:pt x="53740" y="162845"/>
                  </a:lnTo>
                  <a:lnTo>
                    <a:pt x="63232" y="160309"/>
                  </a:lnTo>
                  <a:lnTo>
                    <a:pt x="71872" y="155387"/>
                  </a:lnTo>
                  <a:lnTo>
                    <a:pt x="79064" y="148288"/>
                  </a:lnTo>
                  <a:lnTo>
                    <a:pt x="84634" y="139336"/>
                  </a:lnTo>
                  <a:lnTo>
                    <a:pt x="88747" y="128923"/>
                  </a:lnTo>
                  <a:lnTo>
                    <a:pt x="91686" y="117420"/>
                  </a:lnTo>
                  <a:lnTo>
                    <a:pt x="93728" y="105226"/>
                  </a:lnTo>
                  <a:lnTo>
                    <a:pt x="94531" y="95951"/>
                  </a:lnTo>
                  <a:lnTo>
                    <a:pt x="94354" y="93606"/>
                  </a:lnTo>
                  <a:lnTo>
                    <a:pt x="95044" y="96416"/>
                  </a:lnTo>
                  <a:lnTo>
                    <a:pt x="97558" y="102324"/>
                  </a:lnTo>
                  <a:lnTo>
                    <a:pt x="101996" y="110046"/>
                  </a:lnTo>
                  <a:lnTo>
                    <a:pt x="107924" y="118674"/>
                  </a:lnTo>
                  <a:lnTo>
                    <a:pt x="114667" y="127473"/>
                  </a:lnTo>
                  <a:lnTo>
                    <a:pt x="121765" y="136058"/>
                  </a:lnTo>
                  <a:lnTo>
                    <a:pt x="129141" y="144148"/>
                  </a:lnTo>
                  <a:lnTo>
                    <a:pt x="137000" y="151446"/>
                  </a:lnTo>
                  <a:lnTo>
                    <a:pt x="145438" y="157871"/>
                  </a:lnTo>
                  <a:lnTo>
                    <a:pt x="154581" y="163188"/>
                  </a:lnTo>
                  <a:lnTo>
                    <a:pt x="164635" y="166938"/>
                  </a:lnTo>
                  <a:lnTo>
                    <a:pt x="175620" y="169008"/>
                  </a:lnTo>
                  <a:lnTo>
                    <a:pt x="187082" y="169263"/>
                  </a:lnTo>
                  <a:lnTo>
                    <a:pt x="198238" y="167390"/>
                  </a:lnTo>
                  <a:lnTo>
                    <a:pt x="208656" y="163425"/>
                  </a:lnTo>
                  <a:lnTo>
                    <a:pt x="218108" y="157680"/>
                  </a:lnTo>
                  <a:lnTo>
                    <a:pt x="226385" y="150544"/>
                  </a:lnTo>
                  <a:lnTo>
                    <a:pt x="233499" y="142373"/>
                  </a:lnTo>
                  <a:lnTo>
                    <a:pt x="239464" y="133297"/>
                  </a:lnTo>
                  <a:lnTo>
                    <a:pt x="244187" y="123228"/>
                  </a:lnTo>
                  <a:lnTo>
                    <a:pt x="247740" y="112207"/>
                  </a:lnTo>
                  <a:lnTo>
                    <a:pt x="250321" y="100603"/>
                  </a:lnTo>
                  <a:lnTo>
                    <a:pt x="252425" y="87695"/>
                  </a:lnTo>
                  <a:lnTo>
                    <a:pt x="254240" y="70114"/>
                  </a:lnTo>
                  <a:lnTo>
                    <a:pt x="25608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63765" y="662637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6" y="29850"/>
                  </a:lnTo>
                  <a:lnTo>
                    <a:pt x="11656" y="42517"/>
                  </a:lnTo>
                  <a:lnTo>
                    <a:pt x="14821" y="55997"/>
                  </a:lnTo>
                  <a:lnTo>
                    <a:pt x="18085" y="69869"/>
                  </a:lnTo>
                  <a:lnTo>
                    <a:pt x="21422" y="83904"/>
                  </a:lnTo>
                  <a:lnTo>
                    <a:pt x="24815" y="97996"/>
                  </a:lnTo>
                  <a:lnTo>
                    <a:pt x="28238" y="112079"/>
                  </a:lnTo>
                  <a:lnTo>
                    <a:pt x="31533" y="125530"/>
                  </a:lnTo>
                  <a:lnTo>
                    <a:pt x="34714" y="138480"/>
                  </a:lnTo>
                  <a:lnTo>
                    <a:pt x="38064" y="152065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74294" y="525766"/>
              <a:ext cx="21057" cy="1"/>
            </a:xfrm>
            <a:custGeom>
              <a:avLst/>
              <a:gdLst/>
              <a:ahLst/>
              <a:cxnLst/>
              <a:rect l="0" t="0" r="0" b="0"/>
              <a:pathLst>
                <a:path w="21057" h="1">
                  <a:moveTo>
                    <a:pt x="0" y="0"/>
                  </a:move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142750" y="536295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67" y="14602"/>
                  </a:lnTo>
                  <a:lnTo>
                    <a:pt x="708" y="27873"/>
                  </a:lnTo>
                  <a:lnTo>
                    <a:pt x="1999" y="41074"/>
                  </a:lnTo>
                  <a:lnTo>
                    <a:pt x="3687" y="54416"/>
                  </a:lnTo>
                  <a:lnTo>
                    <a:pt x="5354" y="67924"/>
                  </a:lnTo>
                  <a:lnTo>
                    <a:pt x="6772" y="81573"/>
                  </a:lnTo>
                  <a:lnTo>
                    <a:pt x="8043" y="95167"/>
                  </a:lnTo>
                  <a:lnTo>
                    <a:pt x="9502" y="108368"/>
                  </a:lnTo>
                  <a:lnTo>
                    <a:pt x="11335" y="121028"/>
                  </a:lnTo>
                  <a:lnTo>
                    <a:pt x="13567" y="133325"/>
                  </a:lnTo>
                  <a:lnTo>
                    <a:pt x="16142" y="145655"/>
                  </a:lnTo>
                  <a:lnTo>
                    <a:pt x="18990" y="158250"/>
                  </a:lnTo>
                  <a:lnTo>
                    <a:pt x="22037" y="171168"/>
                  </a:lnTo>
                  <a:lnTo>
                    <a:pt x="25229" y="184380"/>
                  </a:lnTo>
                  <a:lnTo>
                    <a:pt x="28523" y="197828"/>
                  </a:lnTo>
                  <a:lnTo>
                    <a:pt x="31885" y="211453"/>
                  </a:lnTo>
                  <a:lnTo>
                    <a:pt x="35295" y="225206"/>
                  </a:lnTo>
                  <a:lnTo>
                    <a:pt x="38738" y="239045"/>
                  </a:lnTo>
                  <a:lnTo>
                    <a:pt x="42204" y="252778"/>
                  </a:lnTo>
                  <a:lnTo>
                    <a:pt x="45683" y="266078"/>
                  </a:lnTo>
                  <a:lnTo>
                    <a:pt x="49168" y="278789"/>
                  </a:lnTo>
                  <a:lnTo>
                    <a:pt x="52503" y="290483"/>
                  </a:lnTo>
                  <a:lnTo>
                    <a:pt x="55718" y="301524"/>
                  </a:lnTo>
                  <a:lnTo>
                    <a:pt x="59093" y="312881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026936" y="63105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198834" y="39181"/>
                  </a:lnTo>
                  <a:lnTo>
                    <a:pt x="187706" y="36398"/>
                  </a:lnTo>
                  <a:lnTo>
                    <a:pt x="176108" y="33499"/>
                  </a:lnTo>
                  <a:lnTo>
                    <a:pt x="163947" y="30458"/>
                  </a:lnTo>
                  <a:lnTo>
                    <a:pt x="151287" y="27294"/>
                  </a:lnTo>
                  <a:lnTo>
                    <a:pt x="138226" y="24034"/>
                  </a:lnTo>
                  <a:lnTo>
                    <a:pt x="124701" y="20869"/>
                  </a:lnTo>
                  <a:lnTo>
                    <a:pt x="110488" y="18126"/>
                  </a:lnTo>
                  <a:lnTo>
                    <a:pt x="95528" y="15946"/>
                  </a:lnTo>
                  <a:lnTo>
                    <a:pt x="80229" y="14144"/>
                  </a:lnTo>
                  <a:lnTo>
                    <a:pt x="65340" y="12320"/>
                  </a:lnTo>
                  <a:lnTo>
                    <a:pt x="51266" y="10242"/>
                  </a:lnTo>
                  <a:lnTo>
                    <a:pt x="38503" y="8005"/>
                  </a:lnTo>
                  <a:lnTo>
                    <a:pt x="26554" y="5722"/>
                  </a:lnTo>
                  <a:lnTo>
                    <a:pt x="14374" y="31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226977" y="431010"/>
              <a:ext cx="336913" cy="442198"/>
            </a:xfrm>
            <a:custGeom>
              <a:avLst/>
              <a:gdLst/>
              <a:ahLst/>
              <a:cxnLst/>
              <a:rect l="0" t="0" r="0" b="0"/>
              <a:pathLst>
                <a:path w="336913" h="442198">
                  <a:moveTo>
                    <a:pt x="0" y="0"/>
                  </a:moveTo>
                  <a:lnTo>
                    <a:pt x="68" y="11735"/>
                  </a:lnTo>
                  <a:lnTo>
                    <a:pt x="707" y="22864"/>
                  </a:lnTo>
                  <a:lnTo>
                    <a:pt x="2005" y="34471"/>
                  </a:lnTo>
                  <a:lnTo>
                    <a:pt x="3864" y="46978"/>
                  </a:lnTo>
                  <a:lnTo>
                    <a:pt x="6180" y="60935"/>
                  </a:lnTo>
                  <a:lnTo>
                    <a:pt x="8847" y="76484"/>
                  </a:lnTo>
                  <a:lnTo>
                    <a:pt x="11771" y="92968"/>
                  </a:lnTo>
                  <a:lnTo>
                    <a:pt x="14879" y="109182"/>
                  </a:lnTo>
                  <a:lnTo>
                    <a:pt x="18112" y="124449"/>
                  </a:lnTo>
                  <a:lnTo>
                    <a:pt x="21437" y="138628"/>
                  </a:lnTo>
                  <a:lnTo>
                    <a:pt x="24821" y="151838"/>
                  </a:lnTo>
                  <a:lnTo>
                    <a:pt x="28247" y="164285"/>
                  </a:lnTo>
                  <a:lnTo>
                    <a:pt x="31701" y="176494"/>
                  </a:lnTo>
                  <a:lnTo>
                    <a:pt x="35172" y="189238"/>
                  </a:lnTo>
                  <a:lnTo>
                    <a:pt x="38655" y="202892"/>
                  </a:lnTo>
                  <a:lnTo>
                    <a:pt x="42148" y="217152"/>
                  </a:lnTo>
                  <a:lnTo>
                    <a:pt x="45646" y="231264"/>
                  </a:lnTo>
                  <a:lnTo>
                    <a:pt x="49149" y="244796"/>
                  </a:lnTo>
                  <a:lnTo>
                    <a:pt x="52653" y="257812"/>
                  </a:lnTo>
                  <a:lnTo>
                    <a:pt x="56159" y="270692"/>
                  </a:lnTo>
                  <a:lnTo>
                    <a:pt x="59667" y="283688"/>
                  </a:lnTo>
                  <a:lnTo>
                    <a:pt x="63175" y="296891"/>
                  </a:lnTo>
                  <a:lnTo>
                    <a:pt x="66682" y="310301"/>
                  </a:lnTo>
                  <a:lnTo>
                    <a:pt x="70168" y="323854"/>
                  </a:lnTo>
                  <a:lnTo>
                    <a:pt x="72813" y="336361"/>
                  </a:lnTo>
                  <a:lnTo>
                    <a:pt x="73071" y="344058"/>
                  </a:lnTo>
                  <a:lnTo>
                    <a:pt x="71274" y="344478"/>
                  </a:lnTo>
                  <a:lnTo>
                    <a:pt x="69171" y="339250"/>
                  </a:lnTo>
                  <a:lnTo>
                    <a:pt x="67428" y="330264"/>
                  </a:lnTo>
                  <a:lnTo>
                    <a:pt x="66127" y="319053"/>
                  </a:lnTo>
                  <a:lnTo>
                    <a:pt x="65203" y="306604"/>
                  </a:lnTo>
                  <a:lnTo>
                    <a:pt x="64727" y="293639"/>
                  </a:lnTo>
                  <a:lnTo>
                    <a:pt x="64929" y="280772"/>
                  </a:lnTo>
                  <a:lnTo>
                    <a:pt x="65882" y="268301"/>
                  </a:lnTo>
                  <a:lnTo>
                    <a:pt x="67675" y="256448"/>
                  </a:lnTo>
                  <a:lnTo>
                    <a:pt x="70481" y="245470"/>
                  </a:lnTo>
                  <a:lnTo>
                    <a:pt x="74306" y="235432"/>
                  </a:lnTo>
                  <a:lnTo>
                    <a:pt x="79333" y="226874"/>
                  </a:lnTo>
                  <a:lnTo>
                    <a:pt x="85988" y="220860"/>
                  </a:lnTo>
                  <a:lnTo>
                    <a:pt x="94348" y="217744"/>
                  </a:lnTo>
                  <a:lnTo>
                    <a:pt x="103876" y="217262"/>
                  </a:lnTo>
                  <a:lnTo>
                    <a:pt x="113648" y="218907"/>
                  </a:lnTo>
                  <a:lnTo>
                    <a:pt x="123106" y="222158"/>
                  </a:lnTo>
                  <a:lnTo>
                    <a:pt x="132061" y="226573"/>
                  </a:lnTo>
                  <a:lnTo>
                    <a:pt x="140529" y="231811"/>
                  </a:lnTo>
                  <a:lnTo>
                    <a:pt x="148591" y="237620"/>
                  </a:lnTo>
                  <a:lnTo>
                    <a:pt x="156345" y="243822"/>
                  </a:lnTo>
                  <a:lnTo>
                    <a:pt x="163873" y="250291"/>
                  </a:lnTo>
                  <a:lnTo>
                    <a:pt x="171241" y="256945"/>
                  </a:lnTo>
                  <a:lnTo>
                    <a:pt x="178497" y="263889"/>
                  </a:lnTo>
                  <a:lnTo>
                    <a:pt x="185677" y="271390"/>
                  </a:lnTo>
                  <a:lnTo>
                    <a:pt x="192803" y="279547"/>
                  </a:lnTo>
                  <a:lnTo>
                    <a:pt x="199895" y="288145"/>
                  </a:lnTo>
                  <a:lnTo>
                    <a:pt x="206963" y="296763"/>
                  </a:lnTo>
                  <a:lnTo>
                    <a:pt x="214014" y="305156"/>
                  </a:lnTo>
                  <a:lnTo>
                    <a:pt x="221055" y="313419"/>
                  </a:lnTo>
                  <a:lnTo>
                    <a:pt x="228089" y="321879"/>
                  </a:lnTo>
                  <a:lnTo>
                    <a:pt x="235122" y="330724"/>
                  </a:lnTo>
                  <a:lnTo>
                    <a:pt x="242320" y="340140"/>
                  </a:lnTo>
                  <a:lnTo>
                    <a:pt x="249992" y="350379"/>
                  </a:lnTo>
                  <a:lnTo>
                    <a:pt x="258263" y="361487"/>
                  </a:lnTo>
                  <a:lnTo>
                    <a:pt x="266936" y="373031"/>
                  </a:lnTo>
                  <a:lnTo>
                    <a:pt x="275604" y="384241"/>
                  </a:lnTo>
                  <a:lnTo>
                    <a:pt x="284028" y="394697"/>
                  </a:lnTo>
                  <a:lnTo>
                    <a:pt x="292224" y="404232"/>
                  </a:lnTo>
                  <a:lnTo>
                    <a:pt x="301406" y="413794"/>
                  </a:lnTo>
                  <a:lnTo>
                    <a:pt x="314610" y="425335"/>
                  </a:lnTo>
                  <a:lnTo>
                    <a:pt x="33691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421456" y="973855"/>
            <a:ext cx="3825751" cy="727677"/>
            <a:chOff x="1421456" y="973855"/>
            <a:chExt cx="3825751" cy="727677"/>
          </a:xfrm>
        </p:grpSpPr>
        <p:sp>
          <p:nvSpPr>
            <p:cNvPr id="41" name="Freeform 40"/>
            <p:cNvSpPr/>
            <p:nvPr/>
          </p:nvSpPr>
          <p:spPr>
            <a:xfrm>
              <a:off x="1421456" y="1428497"/>
              <a:ext cx="225004" cy="273035"/>
            </a:xfrm>
            <a:custGeom>
              <a:avLst/>
              <a:gdLst/>
              <a:ahLst/>
              <a:cxnLst/>
              <a:rect l="0" t="0" r="0" b="0"/>
              <a:pathLst>
                <a:path w="225004" h="273035">
                  <a:moveTo>
                    <a:pt x="182889" y="108005"/>
                  </a:moveTo>
                  <a:lnTo>
                    <a:pt x="179955" y="99204"/>
                  </a:lnTo>
                  <a:lnTo>
                    <a:pt x="177173" y="90857"/>
                  </a:lnTo>
                  <a:lnTo>
                    <a:pt x="174264" y="82159"/>
                  </a:lnTo>
                  <a:lnTo>
                    <a:pt x="170878" y="73038"/>
                  </a:lnTo>
                  <a:lnTo>
                    <a:pt x="166417" y="63543"/>
                  </a:lnTo>
                  <a:lnTo>
                    <a:pt x="160651" y="53755"/>
                  </a:lnTo>
                  <a:lnTo>
                    <a:pt x="153835" y="43914"/>
                  </a:lnTo>
                  <a:lnTo>
                    <a:pt x="146499" y="34388"/>
                  </a:lnTo>
                  <a:lnTo>
                    <a:pt x="139002" y="25365"/>
                  </a:lnTo>
                  <a:lnTo>
                    <a:pt x="131190" y="17171"/>
                  </a:lnTo>
                  <a:lnTo>
                    <a:pt x="122509" y="10347"/>
                  </a:lnTo>
                  <a:lnTo>
                    <a:pt x="112710" y="5065"/>
                  </a:lnTo>
                  <a:lnTo>
                    <a:pt x="102011" y="1501"/>
                  </a:lnTo>
                  <a:lnTo>
                    <a:pt x="90904" y="0"/>
                  </a:lnTo>
                  <a:lnTo>
                    <a:pt x="79732" y="552"/>
                  </a:lnTo>
                  <a:lnTo>
                    <a:pt x="68806" y="3022"/>
                  </a:lnTo>
                  <a:lnTo>
                    <a:pt x="58477" y="7338"/>
                  </a:lnTo>
                  <a:lnTo>
                    <a:pt x="48872" y="13279"/>
                  </a:lnTo>
                  <a:lnTo>
                    <a:pt x="40102" y="20690"/>
                  </a:lnTo>
                  <a:lnTo>
                    <a:pt x="32350" y="29558"/>
                  </a:lnTo>
                  <a:lnTo>
                    <a:pt x="25619" y="39743"/>
                  </a:lnTo>
                  <a:lnTo>
                    <a:pt x="19927" y="51005"/>
                  </a:lnTo>
                  <a:lnTo>
                    <a:pt x="15394" y="63088"/>
                  </a:lnTo>
                  <a:lnTo>
                    <a:pt x="11968" y="75766"/>
                  </a:lnTo>
                  <a:lnTo>
                    <a:pt x="9309" y="88703"/>
                  </a:lnTo>
                  <a:lnTo>
                    <a:pt x="6900" y="101461"/>
                  </a:lnTo>
                  <a:lnTo>
                    <a:pt x="4432" y="113823"/>
                  </a:lnTo>
                  <a:lnTo>
                    <a:pt x="2111" y="125920"/>
                  </a:lnTo>
                  <a:lnTo>
                    <a:pt x="538" y="138116"/>
                  </a:lnTo>
                  <a:lnTo>
                    <a:pt x="0" y="150622"/>
                  </a:lnTo>
                  <a:lnTo>
                    <a:pt x="471" y="163480"/>
                  </a:lnTo>
                  <a:lnTo>
                    <a:pt x="1783" y="176652"/>
                  </a:lnTo>
                  <a:lnTo>
                    <a:pt x="3748" y="190069"/>
                  </a:lnTo>
                  <a:lnTo>
                    <a:pt x="6355" y="203503"/>
                  </a:lnTo>
                  <a:lnTo>
                    <a:pt x="9775" y="216595"/>
                  </a:lnTo>
                  <a:lnTo>
                    <a:pt x="14040" y="229168"/>
                  </a:lnTo>
                  <a:lnTo>
                    <a:pt x="19209" y="240898"/>
                  </a:lnTo>
                  <a:lnTo>
                    <a:pt x="25434" y="251250"/>
                  </a:lnTo>
                  <a:lnTo>
                    <a:pt x="32699" y="260050"/>
                  </a:lnTo>
                  <a:lnTo>
                    <a:pt x="40849" y="266958"/>
                  </a:lnTo>
                  <a:lnTo>
                    <a:pt x="49691" y="271325"/>
                  </a:lnTo>
                  <a:lnTo>
                    <a:pt x="59040" y="273034"/>
                  </a:lnTo>
                  <a:lnTo>
                    <a:pt x="68587" y="272250"/>
                  </a:lnTo>
                  <a:lnTo>
                    <a:pt x="77916" y="269149"/>
                  </a:lnTo>
                  <a:lnTo>
                    <a:pt x="86814" y="264062"/>
                  </a:lnTo>
                  <a:lnTo>
                    <a:pt x="95092" y="257243"/>
                  </a:lnTo>
                  <a:lnTo>
                    <a:pt x="102506" y="248781"/>
                  </a:lnTo>
                  <a:lnTo>
                    <a:pt x="109016" y="238876"/>
                  </a:lnTo>
                  <a:lnTo>
                    <a:pt x="114897" y="227973"/>
                  </a:lnTo>
                  <a:lnTo>
                    <a:pt x="120622" y="216664"/>
                  </a:lnTo>
                  <a:lnTo>
                    <a:pt x="126471" y="205314"/>
                  </a:lnTo>
                  <a:lnTo>
                    <a:pt x="132215" y="193914"/>
                  </a:lnTo>
                  <a:lnTo>
                    <a:pt x="137240" y="182194"/>
                  </a:lnTo>
                  <a:lnTo>
                    <a:pt x="141253" y="170012"/>
                  </a:lnTo>
                  <a:lnTo>
                    <a:pt x="144438" y="157371"/>
                  </a:lnTo>
                  <a:lnTo>
                    <a:pt x="147266" y="144346"/>
                  </a:lnTo>
                  <a:lnTo>
                    <a:pt x="150049" y="131028"/>
                  </a:lnTo>
                  <a:lnTo>
                    <a:pt x="152596" y="117660"/>
                  </a:lnTo>
                  <a:lnTo>
                    <a:pt x="154328" y="104611"/>
                  </a:lnTo>
                  <a:lnTo>
                    <a:pt x="154954" y="92126"/>
                  </a:lnTo>
                  <a:lnTo>
                    <a:pt x="153778" y="82600"/>
                  </a:lnTo>
                  <a:lnTo>
                    <a:pt x="151059" y="79256"/>
                  </a:lnTo>
                  <a:lnTo>
                    <a:pt x="148862" y="81535"/>
                  </a:lnTo>
                  <a:lnTo>
                    <a:pt x="147903" y="87826"/>
                  </a:lnTo>
                  <a:lnTo>
                    <a:pt x="148137" y="96785"/>
                  </a:lnTo>
                  <a:lnTo>
                    <a:pt x="149323" y="107488"/>
                  </a:lnTo>
                  <a:lnTo>
                    <a:pt x="151221" y="119327"/>
                  </a:lnTo>
                  <a:lnTo>
                    <a:pt x="153794" y="131742"/>
                  </a:lnTo>
                  <a:lnTo>
                    <a:pt x="157196" y="144173"/>
                  </a:lnTo>
                  <a:lnTo>
                    <a:pt x="161452" y="156317"/>
                  </a:lnTo>
                  <a:lnTo>
                    <a:pt x="166615" y="167934"/>
                  </a:lnTo>
                  <a:lnTo>
                    <a:pt x="172837" y="178746"/>
                  </a:lnTo>
                  <a:lnTo>
                    <a:pt x="180092" y="188684"/>
                  </a:lnTo>
                  <a:lnTo>
                    <a:pt x="187956" y="197739"/>
                  </a:lnTo>
                  <a:lnTo>
                    <a:pt x="196583" y="206862"/>
                  </a:lnTo>
                  <a:lnTo>
                    <a:pt x="207847" y="217973"/>
                  </a:lnTo>
                  <a:lnTo>
                    <a:pt x="225003" y="234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97692" y="1335208"/>
              <a:ext cx="164664" cy="275879"/>
            </a:xfrm>
            <a:custGeom>
              <a:avLst/>
              <a:gdLst/>
              <a:ahLst/>
              <a:cxnLst/>
              <a:rect l="0" t="0" r="0" b="0"/>
              <a:pathLst>
                <a:path w="164664" h="275879">
                  <a:moveTo>
                    <a:pt x="164663" y="53895"/>
                  </a:moveTo>
                  <a:lnTo>
                    <a:pt x="158796" y="45161"/>
                  </a:lnTo>
                  <a:lnTo>
                    <a:pt x="153232" y="37455"/>
                  </a:lnTo>
                  <a:lnTo>
                    <a:pt x="147428" y="30057"/>
                  </a:lnTo>
                  <a:lnTo>
                    <a:pt x="141174" y="22969"/>
                  </a:lnTo>
                  <a:lnTo>
                    <a:pt x="134196" y="16438"/>
                  </a:lnTo>
                  <a:lnTo>
                    <a:pt x="126415" y="10575"/>
                  </a:lnTo>
                  <a:lnTo>
                    <a:pt x="117913" y="5656"/>
                  </a:lnTo>
                  <a:lnTo>
                    <a:pt x="108834" y="2182"/>
                  </a:lnTo>
                  <a:lnTo>
                    <a:pt x="99325" y="298"/>
                  </a:lnTo>
                  <a:lnTo>
                    <a:pt x="89670" y="0"/>
                  </a:lnTo>
                  <a:lnTo>
                    <a:pt x="80269" y="1313"/>
                  </a:lnTo>
                  <a:lnTo>
                    <a:pt x="71319" y="4088"/>
                  </a:lnTo>
                  <a:lnTo>
                    <a:pt x="62836" y="8221"/>
                  </a:lnTo>
                  <a:lnTo>
                    <a:pt x="54751" y="13736"/>
                  </a:lnTo>
                  <a:lnTo>
                    <a:pt x="46983" y="20521"/>
                  </a:lnTo>
                  <a:lnTo>
                    <a:pt x="39612" y="28517"/>
                  </a:lnTo>
                  <a:lnTo>
                    <a:pt x="32881" y="37785"/>
                  </a:lnTo>
                  <a:lnTo>
                    <a:pt x="26869" y="48248"/>
                  </a:lnTo>
                  <a:lnTo>
                    <a:pt x="21509" y="59867"/>
                  </a:lnTo>
                  <a:lnTo>
                    <a:pt x="16675" y="72723"/>
                  </a:lnTo>
                  <a:lnTo>
                    <a:pt x="12241" y="86738"/>
                  </a:lnTo>
                  <a:lnTo>
                    <a:pt x="8262" y="101556"/>
                  </a:lnTo>
                  <a:lnTo>
                    <a:pt x="4962" y="116647"/>
                  </a:lnTo>
                  <a:lnTo>
                    <a:pt x="2413" y="131686"/>
                  </a:lnTo>
                  <a:lnTo>
                    <a:pt x="700" y="146545"/>
                  </a:lnTo>
                  <a:lnTo>
                    <a:pt x="0" y="161209"/>
                  </a:lnTo>
                  <a:lnTo>
                    <a:pt x="313" y="175694"/>
                  </a:lnTo>
                  <a:lnTo>
                    <a:pt x="1659" y="189709"/>
                  </a:lnTo>
                  <a:lnTo>
                    <a:pt x="4158" y="202675"/>
                  </a:lnTo>
                  <a:lnTo>
                    <a:pt x="7765" y="214361"/>
                  </a:lnTo>
                  <a:lnTo>
                    <a:pt x="12304" y="224854"/>
                  </a:lnTo>
                  <a:lnTo>
                    <a:pt x="17568" y="234370"/>
                  </a:lnTo>
                  <a:lnTo>
                    <a:pt x="23370" y="243139"/>
                  </a:lnTo>
                  <a:lnTo>
                    <a:pt x="29722" y="251200"/>
                  </a:lnTo>
                  <a:lnTo>
                    <a:pt x="36817" y="258403"/>
                  </a:lnTo>
                  <a:lnTo>
                    <a:pt x="44702" y="264725"/>
                  </a:lnTo>
                  <a:lnTo>
                    <a:pt x="53286" y="269955"/>
                  </a:lnTo>
                  <a:lnTo>
                    <a:pt x="62426" y="273638"/>
                  </a:lnTo>
                  <a:lnTo>
                    <a:pt x="71987" y="275658"/>
                  </a:lnTo>
                  <a:lnTo>
                    <a:pt x="82019" y="275878"/>
                  </a:lnTo>
                  <a:lnTo>
                    <a:pt x="92738" y="273981"/>
                  </a:lnTo>
                  <a:lnTo>
                    <a:pt x="104195" y="270008"/>
                  </a:lnTo>
                  <a:lnTo>
                    <a:pt x="115895" y="264541"/>
                  </a:lnTo>
                  <a:lnTo>
                    <a:pt x="128133" y="257874"/>
                  </a:lnTo>
                  <a:lnTo>
                    <a:pt x="143105" y="248307"/>
                  </a:lnTo>
                  <a:lnTo>
                    <a:pt x="164663" y="2328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9904" y="1357518"/>
              <a:ext cx="179032" cy="225659"/>
            </a:xfrm>
            <a:custGeom>
              <a:avLst/>
              <a:gdLst/>
              <a:ahLst/>
              <a:cxnLst/>
              <a:rect l="0" t="0" r="0" b="0"/>
              <a:pathLst>
                <a:path w="179032" h="225659">
                  <a:moveTo>
                    <a:pt x="111436" y="0"/>
                  </a:moveTo>
                  <a:lnTo>
                    <a:pt x="99835" y="3001"/>
                  </a:lnTo>
                  <a:lnTo>
                    <a:pt x="89986" y="6423"/>
                  </a:lnTo>
                  <a:lnTo>
                    <a:pt x="80981" y="10619"/>
                  </a:lnTo>
                  <a:lnTo>
                    <a:pt x="72539" y="15519"/>
                  </a:lnTo>
                  <a:lnTo>
                    <a:pt x="64512" y="21001"/>
                  </a:lnTo>
                  <a:lnTo>
                    <a:pt x="56789" y="26936"/>
                  </a:lnTo>
                  <a:lnTo>
                    <a:pt x="49285" y="33370"/>
                  </a:lnTo>
                  <a:lnTo>
                    <a:pt x="41934" y="40517"/>
                  </a:lnTo>
                  <a:lnTo>
                    <a:pt x="34694" y="48434"/>
                  </a:lnTo>
                  <a:lnTo>
                    <a:pt x="27695" y="57039"/>
                  </a:lnTo>
                  <a:lnTo>
                    <a:pt x="21222" y="66192"/>
                  </a:lnTo>
                  <a:lnTo>
                    <a:pt x="15393" y="75762"/>
                  </a:lnTo>
                  <a:lnTo>
                    <a:pt x="10326" y="85800"/>
                  </a:lnTo>
                  <a:lnTo>
                    <a:pt x="6221" y="96522"/>
                  </a:lnTo>
                  <a:lnTo>
                    <a:pt x="3095" y="107991"/>
                  </a:lnTo>
                  <a:lnTo>
                    <a:pt x="979" y="119964"/>
                  </a:lnTo>
                  <a:lnTo>
                    <a:pt x="0" y="132001"/>
                  </a:lnTo>
                  <a:lnTo>
                    <a:pt x="123" y="143834"/>
                  </a:lnTo>
                  <a:lnTo>
                    <a:pt x="1340" y="155219"/>
                  </a:lnTo>
                  <a:lnTo>
                    <a:pt x="3751" y="165865"/>
                  </a:lnTo>
                  <a:lnTo>
                    <a:pt x="7299" y="175690"/>
                  </a:lnTo>
                  <a:lnTo>
                    <a:pt x="11799" y="184779"/>
                  </a:lnTo>
                  <a:lnTo>
                    <a:pt x="17036" y="193278"/>
                  </a:lnTo>
                  <a:lnTo>
                    <a:pt x="22829" y="201324"/>
                  </a:lnTo>
                  <a:lnTo>
                    <a:pt x="29516" y="208713"/>
                  </a:lnTo>
                  <a:lnTo>
                    <a:pt x="37900" y="214924"/>
                  </a:lnTo>
                  <a:lnTo>
                    <a:pt x="48281" y="219764"/>
                  </a:lnTo>
                  <a:lnTo>
                    <a:pt x="60339" y="223183"/>
                  </a:lnTo>
                  <a:lnTo>
                    <a:pt x="73422" y="225112"/>
                  </a:lnTo>
                  <a:lnTo>
                    <a:pt x="87027" y="225658"/>
                  </a:lnTo>
                  <a:lnTo>
                    <a:pt x="100550" y="224737"/>
                  </a:lnTo>
                  <a:lnTo>
                    <a:pt x="113236" y="221999"/>
                  </a:lnTo>
                  <a:lnTo>
                    <a:pt x="124759" y="217418"/>
                  </a:lnTo>
                  <a:lnTo>
                    <a:pt x="135154" y="211241"/>
                  </a:lnTo>
                  <a:lnTo>
                    <a:pt x="144612" y="203808"/>
                  </a:lnTo>
                  <a:lnTo>
                    <a:pt x="153341" y="195435"/>
                  </a:lnTo>
                  <a:lnTo>
                    <a:pt x="161206" y="186222"/>
                  </a:lnTo>
                  <a:lnTo>
                    <a:pt x="167745" y="176060"/>
                  </a:lnTo>
                  <a:lnTo>
                    <a:pt x="172810" y="164962"/>
                  </a:lnTo>
                  <a:lnTo>
                    <a:pt x="176381" y="152900"/>
                  </a:lnTo>
                  <a:lnTo>
                    <a:pt x="178412" y="139739"/>
                  </a:lnTo>
                  <a:lnTo>
                    <a:pt x="179031" y="125520"/>
                  </a:lnTo>
                  <a:lnTo>
                    <a:pt x="178330" y="110734"/>
                  </a:lnTo>
                  <a:lnTo>
                    <a:pt x="176271" y="96195"/>
                  </a:lnTo>
                  <a:lnTo>
                    <a:pt x="172959" y="82355"/>
                  </a:lnTo>
                  <a:lnTo>
                    <a:pt x="168449" y="69623"/>
                  </a:lnTo>
                  <a:lnTo>
                    <a:pt x="162674" y="58524"/>
                  </a:lnTo>
                  <a:lnTo>
                    <a:pt x="155728" y="49178"/>
                  </a:lnTo>
                  <a:lnTo>
                    <a:pt x="148271" y="41525"/>
                  </a:lnTo>
                  <a:lnTo>
                    <a:pt x="140707" y="34764"/>
                  </a:lnTo>
                  <a:lnTo>
                    <a:pt x="132373" y="28299"/>
                  </a:lnTo>
                  <a:lnTo>
                    <a:pt x="12196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15039" y="1361075"/>
              <a:ext cx="231628" cy="217542"/>
            </a:xfrm>
            <a:custGeom>
              <a:avLst/>
              <a:gdLst/>
              <a:ahLst/>
              <a:cxnLst/>
              <a:rect l="0" t="0" r="0" b="0"/>
              <a:pathLst>
                <a:path w="231628" h="217542">
                  <a:moveTo>
                    <a:pt x="0" y="59614"/>
                  </a:moveTo>
                  <a:lnTo>
                    <a:pt x="5801" y="68415"/>
                  </a:lnTo>
                  <a:lnTo>
                    <a:pt x="10725" y="76762"/>
                  </a:lnTo>
                  <a:lnTo>
                    <a:pt x="15228" y="85465"/>
                  </a:lnTo>
                  <a:lnTo>
                    <a:pt x="19449" y="94759"/>
                  </a:lnTo>
                  <a:lnTo>
                    <a:pt x="23462" y="104902"/>
                  </a:lnTo>
                  <a:lnTo>
                    <a:pt x="27324" y="115943"/>
                  </a:lnTo>
                  <a:lnTo>
                    <a:pt x="31076" y="127610"/>
                  </a:lnTo>
                  <a:lnTo>
                    <a:pt x="34752" y="139431"/>
                  </a:lnTo>
                  <a:lnTo>
                    <a:pt x="38374" y="151125"/>
                  </a:lnTo>
                  <a:lnTo>
                    <a:pt x="41960" y="162755"/>
                  </a:lnTo>
                  <a:lnTo>
                    <a:pt x="45520" y="174629"/>
                  </a:lnTo>
                  <a:lnTo>
                    <a:pt x="49051" y="186887"/>
                  </a:lnTo>
                  <a:lnTo>
                    <a:pt x="52039" y="198534"/>
                  </a:lnTo>
                  <a:lnTo>
                    <a:pt x="52710" y="206783"/>
                  </a:lnTo>
                  <a:lnTo>
                    <a:pt x="50774" y="209582"/>
                  </a:lnTo>
                  <a:lnTo>
                    <a:pt x="48441" y="207333"/>
                  </a:lnTo>
                  <a:lnTo>
                    <a:pt x="46543" y="201306"/>
                  </a:lnTo>
                  <a:lnTo>
                    <a:pt x="45157" y="192654"/>
                  </a:lnTo>
                  <a:lnTo>
                    <a:pt x="44183" y="182222"/>
                  </a:lnTo>
                  <a:lnTo>
                    <a:pt x="43513" y="170594"/>
                  </a:lnTo>
                  <a:lnTo>
                    <a:pt x="43056" y="158165"/>
                  </a:lnTo>
                  <a:lnTo>
                    <a:pt x="42747" y="145200"/>
                  </a:lnTo>
                  <a:lnTo>
                    <a:pt x="42538" y="131879"/>
                  </a:lnTo>
                  <a:lnTo>
                    <a:pt x="42398" y="118319"/>
                  </a:lnTo>
                  <a:lnTo>
                    <a:pt x="42309" y="104599"/>
                  </a:lnTo>
                  <a:lnTo>
                    <a:pt x="42418" y="90774"/>
                  </a:lnTo>
                  <a:lnTo>
                    <a:pt x="43024" y="76878"/>
                  </a:lnTo>
                  <a:lnTo>
                    <a:pt x="44254" y="62943"/>
                  </a:lnTo>
                  <a:lnTo>
                    <a:pt x="46234" y="49314"/>
                  </a:lnTo>
                  <a:lnTo>
                    <a:pt x="49166" y="36615"/>
                  </a:lnTo>
                  <a:lnTo>
                    <a:pt x="53076" y="25125"/>
                  </a:lnTo>
                  <a:lnTo>
                    <a:pt x="58160" y="15275"/>
                  </a:lnTo>
                  <a:lnTo>
                    <a:pt x="64854" y="7787"/>
                  </a:lnTo>
                  <a:lnTo>
                    <a:pt x="73244" y="2834"/>
                  </a:lnTo>
                  <a:lnTo>
                    <a:pt x="82962" y="288"/>
                  </a:lnTo>
                  <a:lnTo>
                    <a:pt x="93394" y="0"/>
                  </a:lnTo>
                  <a:lnTo>
                    <a:pt x="104107" y="1663"/>
                  </a:lnTo>
                  <a:lnTo>
                    <a:pt x="114721" y="5200"/>
                  </a:lnTo>
                  <a:lnTo>
                    <a:pt x="124841" y="10837"/>
                  </a:lnTo>
                  <a:lnTo>
                    <a:pt x="134309" y="18515"/>
                  </a:lnTo>
                  <a:lnTo>
                    <a:pt x="143157" y="27923"/>
                  </a:lnTo>
                  <a:lnTo>
                    <a:pt x="151494" y="38678"/>
                  </a:lnTo>
                  <a:lnTo>
                    <a:pt x="159440" y="50431"/>
                  </a:lnTo>
                  <a:lnTo>
                    <a:pt x="167101" y="62897"/>
                  </a:lnTo>
                  <a:lnTo>
                    <a:pt x="174561" y="75863"/>
                  </a:lnTo>
                  <a:lnTo>
                    <a:pt x="181874" y="89171"/>
                  </a:lnTo>
                  <a:lnTo>
                    <a:pt x="188923" y="102546"/>
                  </a:lnTo>
                  <a:lnTo>
                    <a:pt x="195430" y="115607"/>
                  </a:lnTo>
                  <a:lnTo>
                    <a:pt x="201287" y="128175"/>
                  </a:lnTo>
                  <a:lnTo>
                    <a:pt x="206542" y="140413"/>
                  </a:lnTo>
                  <a:lnTo>
                    <a:pt x="211306" y="152703"/>
                  </a:lnTo>
                  <a:lnTo>
                    <a:pt x="215692" y="165254"/>
                  </a:lnTo>
                  <a:lnTo>
                    <a:pt x="219651" y="177510"/>
                  </a:lnTo>
                  <a:lnTo>
                    <a:pt x="223360" y="189447"/>
                  </a:lnTo>
                  <a:lnTo>
                    <a:pt x="227148" y="202118"/>
                  </a:lnTo>
                  <a:lnTo>
                    <a:pt x="231627" y="217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15401" y="1315404"/>
              <a:ext cx="170379" cy="216556"/>
            </a:xfrm>
            <a:custGeom>
              <a:avLst/>
              <a:gdLst/>
              <a:ahLst/>
              <a:cxnLst/>
              <a:rect l="0" t="0" r="0" b="0"/>
              <a:pathLst>
                <a:path w="170379" h="216556">
                  <a:moveTo>
                    <a:pt x="131307" y="0"/>
                  </a:moveTo>
                  <a:lnTo>
                    <a:pt x="119572" y="134"/>
                  </a:lnTo>
                  <a:lnTo>
                    <a:pt x="108443" y="1414"/>
                  </a:lnTo>
                  <a:lnTo>
                    <a:pt x="96849" y="4007"/>
                  </a:lnTo>
                  <a:lnTo>
                    <a:pt x="84861" y="7727"/>
                  </a:lnTo>
                  <a:lnTo>
                    <a:pt x="72849" y="12360"/>
                  </a:lnTo>
                  <a:lnTo>
                    <a:pt x="61046" y="17693"/>
                  </a:lnTo>
                  <a:lnTo>
                    <a:pt x="49520" y="23540"/>
                  </a:lnTo>
                  <a:lnTo>
                    <a:pt x="38252" y="29754"/>
                  </a:lnTo>
                  <a:lnTo>
                    <a:pt x="27211" y="36230"/>
                  </a:lnTo>
                  <a:lnTo>
                    <a:pt x="17001" y="43050"/>
                  </a:lnTo>
                  <a:lnTo>
                    <a:pt x="8809" y="50467"/>
                  </a:lnTo>
                  <a:lnTo>
                    <a:pt x="3126" y="58562"/>
                  </a:lnTo>
                  <a:lnTo>
                    <a:pt x="126" y="66948"/>
                  </a:lnTo>
                  <a:lnTo>
                    <a:pt x="0" y="74892"/>
                  </a:lnTo>
                  <a:lnTo>
                    <a:pt x="2547" y="82000"/>
                  </a:lnTo>
                  <a:lnTo>
                    <a:pt x="7307" y="87907"/>
                  </a:lnTo>
                  <a:lnTo>
                    <a:pt x="13764" y="92118"/>
                  </a:lnTo>
                  <a:lnTo>
                    <a:pt x="21468" y="94547"/>
                  </a:lnTo>
                  <a:lnTo>
                    <a:pt x="30058" y="95737"/>
                  </a:lnTo>
                  <a:lnTo>
                    <a:pt x="39268" y="96628"/>
                  </a:lnTo>
                  <a:lnTo>
                    <a:pt x="48908" y="97794"/>
                  </a:lnTo>
                  <a:lnTo>
                    <a:pt x="59007" y="99431"/>
                  </a:lnTo>
                  <a:lnTo>
                    <a:pt x="69780" y="101536"/>
                  </a:lnTo>
                  <a:lnTo>
                    <a:pt x="81286" y="104036"/>
                  </a:lnTo>
                  <a:lnTo>
                    <a:pt x="93285" y="107003"/>
                  </a:lnTo>
                  <a:lnTo>
                    <a:pt x="105340" y="110666"/>
                  </a:lnTo>
                  <a:lnTo>
                    <a:pt x="117186" y="115089"/>
                  </a:lnTo>
                  <a:lnTo>
                    <a:pt x="128581" y="120193"/>
                  </a:lnTo>
                  <a:lnTo>
                    <a:pt x="139232" y="125843"/>
                  </a:lnTo>
                  <a:lnTo>
                    <a:pt x="149048" y="131907"/>
                  </a:lnTo>
                  <a:lnTo>
                    <a:pt x="157621" y="138437"/>
                  </a:lnTo>
                  <a:lnTo>
                    <a:pt x="164177" y="145652"/>
                  </a:lnTo>
                  <a:lnTo>
                    <a:pt x="168465" y="153613"/>
                  </a:lnTo>
                  <a:lnTo>
                    <a:pt x="170378" y="162077"/>
                  </a:lnTo>
                  <a:lnTo>
                    <a:pt x="169700" y="170605"/>
                  </a:lnTo>
                  <a:lnTo>
                    <a:pt x="166577" y="178928"/>
                  </a:lnTo>
                  <a:lnTo>
                    <a:pt x="161414" y="186804"/>
                  </a:lnTo>
                  <a:lnTo>
                    <a:pt x="154678" y="193941"/>
                  </a:lnTo>
                  <a:lnTo>
                    <a:pt x="146774" y="200252"/>
                  </a:lnTo>
                  <a:lnTo>
                    <a:pt x="137709" y="205659"/>
                  </a:lnTo>
                  <a:lnTo>
                    <a:pt x="127116" y="210000"/>
                  </a:lnTo>
                  <a:lnTo>
                    <a:pt x="114929" y="213288"/>
                  </a:lnTo>
                  <a:lnTo>
                    <a:pt x="101720" y="215491"/>
                  </a:lnTo>
                  <a:lnTo>
                    <a:pt x="87028" y="216555"/>
                  </a:lnTo>
                  <a:lnTo>
                    <a:pt x="67329" y="215458"/>
                  </a:lnTo>
                  <a:lnTo>
                    <a:pt x="3655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946836" y="1346989"/>
              <a:ext cx="143058" cy="172790"/>
            </a:xfrm>
            <a:custGeom>
              <a:avLst/>
              <a:gdLst/>
              <a:ahLst/>
              <a:cxnLst/>
              <a:rect l="0" t="0" r="0" b="0"/>
              <a:pathLst>
                <a:path w="143058" h="172790">
                  <a:moveTo>
                    <a:pt x="89385" y="0"/>
                  </a:moveTo>
                  <a:lnTo>
                    <a:pt x="80584" y="3001"/>
                  </a:lnTo>
                  <a:lnTo>
                    <a:pt x="72237" y="6423"/>
                  </a:lnTo>
                  <a:lnTo>
                    <a:pt x="63543" y="10624"/>
                  </a:lnTo>
                  <a:lnTo>
                    <a:pt x="54595" y="15697"/>
                  </a:lnTo>
                  <a:lnTo>
                    <a:pt x="45748" y="21827"/>
                  </a:lnTo>
                  <a:lnTo>
                    <a:pt x="37214" y="29010"/>
                  </a:lnTo>
                  <a:lnTo>
                    <a:pt x="29198" y="37098"/>
                  </a:lnTo>
                  <a:lnTo>
                    <a:pt x="21969" y="45893"/>
                  </a:lnTo>
                  <a:lnTo>
                    <a:pt x="15596" y="55218"/>
                  </a:lnTo>
                  <a:lnTo>
                    <a:pt x="10149" y="65087"/>
                  </a:lnTo>
                  <a:lnTo>
                    <a:pt x="5781" y="75697"/>
                  </a:lnTo>
                  <a:lnTo>
                    <a:pt x="2479" y="87090"/>
                  </a:lnTo>
                  <a:lnTo>
                    <a:pt x="414" y="99012"/>
                  </a:lnTo>
                  <a:lnTo>
                    <a:pt x="0" y="111014"/>
                  </a:lnTo>
                  <a:lnTo>
                    <a:pt x="1321" y="122819"/>
                  </a:lnTo>
                  <a:lnTo>
                    <a:pt x="4326" y="134016"/>
                  </a:lnTo>
                  <a:lnTo>
                    <a:pt x="9009" y="144004"/>
                  </a:lnTo>
                  <a:lnTo>
                    <a:pt x="15200" y="152564"/>
                  </a:lnTo>
                  <a:lnTo>
                    <a:pt x="22780" y="159650"/>
                  </a:lnTo>
                  <a:lnTo>
                    <a:pt x="31762" y="165201"/>
                  </a:lnTo>
                  <a:lnTo>
                    <a:pt x="42020" y="169336"/>
                  </a:lnTo>
                  <a:lnTo>
                    <a:pt x="53161" y="171979"/>
                  </a:lnTo>
                  <a:lnTo>
                    <a:pt x="64630" y="172789"/>
                  </a:lnTo>
                  <a:lnTo>
                    <a:pt x="76078" y="171743"/>
                  </a:lnTo>
                  <a:lnTo>
                    <a:pt x="87204" y="169093"/>
                  </a:lnTo>
                  <a:lnTo>
                    <a:pt x="97676" y="165181"/>
                  </a:lnTo>
                  <a:lnTo>
                    <a:pt x="107379" y="160325"/>
                  </a:lnTo>
                  <a:lnTo>
                    <a:pt x="116217" y="154626"/>
                  </a:lnTo>
                  <a:lnTo>
                    <a:pt x="124015" y="147977"/>
                  </a:lnTo>
                  <a:lnTo>
                    <a:pt x="130773" y="140391"/>
                  </a:lnTo>
                  <a:lnTo>
                    <a:pt x="136313" y="131840"/>
                  </a:lnTo>
                  <a:lnTo>
                    <a:pt x="140212" y="122190"/>
                  </a:lnTo>
                  <a:lnTo>
                    <a:pt x="142390" y="111477"/>
                  </a:lnTo>
                  <a:lnTo>
                    <a:pt x="143057" y="100027"/>
                  </a:lnTo>
                  <a:lnTo>
                    <a:pt x="142525" y="88350"/>
                  </a:lnTo>
                  <a:lnTo>
                    <a:pt x="141091" y="76762"/>
                  </a:lnTo>
                  <a:lnTo>
                    <a:pt x="138843" y="65542"/>
                  </a:lnTo>
                  <a:lnTo>
                    <a:pt x="135665" y="55007"/>
                  </a:lnTo>
                  <a:lnTo>
                    <a:pt x="131571" y="45261"/>
                  </a:lnTo>
                  <a:lnTo>
                    <a:pt x="126809" y="36338"/>
                  </a:lnTo>
                  <a:lnTo>
                    <a:pt x="121207" y="27318"/>
                  </a:lnTo>
                  <a:lnTo>
                    <a:pt x="113157" y="16292"/>
                  </a:lnTo>
                  <a:lnTo>
                    <a:pt x="999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38339" y="1341278"/>
              <a:ext cx="140038" cy="195225"/>
            </a:xfrm>
            <a:custGeom>
              <a:avLst/>
              <a:gdLst/>
              <a:ahLst/>
              <a:cxnLst/>
              <a:rect l="0" t="0" r="0" b="0"/>
              <a:pathLst>
                <a:path w="140038" h="195225">
                  <a:moveTo>
                    <a:pt x="3167" y="58354"/>
                  </a:moveTo>
                  <a:lnTo>
                    <a:pt x="3234" y="70022"/>
                  </a:lnTo>
                  <a:lnTo>
                    <a:pt x="3874" y="80511"/>
                  </a:lnTo>
                  <a:lnTo>
                    <a:pt x="5166" y="90817"/>
                  </a:lnTo>
                  <a:lnTo>
                    <a:pt x="6853" y="101291"/>
                  </a:lnTo>
                  <a:lnTo>
                    <a:pt x="8521" y="112283"/>
                  </a:lnTo>
                  <a:lnTo>
                    <a:pt x="9939" y="123921"/>
                  </a:lnTo>
                  <a:lnTo>
                    <a:pt x="11210" y="136002"/>
                  </a:lnTo>
                  <a:lnTo>
                    <a:pt x="12669" y="148109"/>
                  </a:lnTo>
                  <a:lnTo>
                    <a:pt x="14474" y="159915"/>
                  </a:lnTo>
                  <a:lnTo>
                    <a:pt x="15686" y="168691"/>
                  </a:lnTo>
                  <a:lnTo>
                    <a:pt x="15222" y="171022"/>
                  </a:lnTo>
                  <a:lnTo>
                    <a:pt x="13615" y="167822"/>
                  </a:lnTo>
                  <a:lnTo>
                    <a:pt x="11329" y="160661"/>
                  </a:lnTo>
                  <a:lnTo>
                    <a:pt x="8620" y="150553"/>
                  </a:lnTo>
                  <a:lnTo>
                    <a:pt x="5647" y="138253"/>
                  </a:lnTo>
                  <a:lnTo>
                    <a:pt x="2831" y="124518"/>
                  </a:lnTo>
                  <a:lnTo>
                    <a:pt x="850" y="110118"/>
                  </a:lnTo>
                  <a:lnTo>
                    <a:pt x="0" y="95526"/>
                  </a:lnTo>
                  <a:lnTo>
                    <a:pt x="244" y="80957"/>
                  </a:lnTo>
                  <a:lnTo>
                    <a:pt x="1395" y="66484"/>
                  </a:lnTo>
                  <a:lnTo>
                    <a:pt x="3257" y="52129"/>
                  </a:lnTo>
                  <a:lnTo>
                    <a:pt x="6133" y="38368"/>
                  </a:lnTo>
                  <a:lnTo>
                    <a:pt x="10797" y="26105"/>
                  </a:lnTo>
                  <a:lnTo>
                    <a:pt x="17524" y="15722"/>
                  </a:lnTo>
                  <a:lnTo>
                    <a:pt x="25974" y="7598"/>
                  </a:lnTo>
                  <a:lnTo>
                    <a:pt x="35480" y="2339"/>
                  </a:lnTo>
                  <a:lnTo>
                    <a:pt x="45535" y="0"/>
                  </a:lnTo>
                  <a:lnTo>
                    <a:pt x="55691" y="514"/>
                  </a:lnTo>
                  <a:lnTo>
                    <a:pt x="65495" y="3959"/>
                  </a:lnTo>
                  <a:lnTo>
                    <a:pt x="74748" y="10091"/>
                  </a:lnTo>
                  <a:lnTo>
                    <a:pt x="83450" y="18594"/>
                  </a:lnTo>
                  <a:lnTo>
                    <a:pt x="91689" y="29258"/>
                  </a:lnTo>
                  <a:lnTo>
                    <a:pt x="99564" y="41750"/>
                  </a:lnTo>
                  <a:lnTo>
                    <a:pt x="107009" y="55356"/>
                  </a:lnTo>
                  <a:lnTo>
                    <a:pt x="113790" y="69092"/>
                  </a:lnTo>
                  <a:lnTo>
                    <a:pt x="119831" y="82403"/>
                  </a:lnTo>
                  <a:lnTo>
                    <a:pt x="125040" y="95288"/>
                  </a:lnTo>
                  <a:lnTo>
                    <a:pt x="129242" y="108087"/>
                  </a:lnTo>
                  <a:lnTo>
                    <a:pt x="132437" y="121024"/>
                  </a:lnTo>
                  <a:lnTo>
                    <a:pt x="134775" y="133954"/>
                  </a:lnTo>
                  <a:lnTo>
                    <a:pt x="136688" y="147914"/>
                  </a:lnTo>
                  <a:lnTo>
                    <a:pt x="138346" y="166368"/>
                  </a:lnTo>
                  <a:lnTo>
                    <a:pt x="140037" y="19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27235" y="1324904"/>
              <a:ext cx="235412" cy="180709"/>
            </a:xfrm>
            <a:custGeom>
              <a:avLst/>
              <a:gdLst/>
              <a:ahLst/>
              <a:cxnLst/>
              <a:rect l="0" t="0" r="0" b="0"/>
              <a:pathLst>
                <a:path w="235412" h="180709">
                  <a:moveTo>
                    <a:pt x="140654" y="85256"/>
                  </a:moveTo>
                  <a:lnTo>
                    <a:pt x="137653" y="76455"/>
                  </a:lnTo>
                  <a:lnTo>
                    <a:pt x="134231" y="68108"/>
                  </a:lnTo>
                  <a:lnTo>
                    <a:pt x="130040" y="59410"/>
                  </a:lnTo>
                  <a:lnTo>
                    <a:pt x="125312" y="50289"/>
                  </a:lnTo>
                  <a:lnTo>
                    <a:pt x="120479" y="40794"/>
                  </a:lnTo>
                  <a:lnTo>
                    <a:pt x="115788" y="31015"/>
                  </a:lnTo>
                  <a:lnTo>
                    <a:pt x="110834" y="21520"/>
                  </a:lnTo>
                  <a:lnTo>
                    <a:pt x="104687" y="13291"/>
                  </a:lnTo>
                  <a:lnTo>
                    <a:pt x="96919" y="6773"/>
                  </a:lnTo>
                  <a:lnTo>
                    <a:pt x="87582" y="2231"/>
                  </a:lnTo>
                  <a:lnTo>
                    <a:pt x="76940" y="0"/>
                  </a:lnTo>
                  <a:lnTo>
                    <a:pt x="65305" y="25"/>
                  </a:lnTo>
                  <a:lnTo>
                    <a:pt x="53273" y="2126"/>
                  </a:lnTo>
                  <a:lnTo>
                    <a:pt x="41671" y="6185"/>
                  </a:lnTo>
                  <a:lnTo>
                    <a:pt x="30923" y="11956"/>
                  </a:lnTo>
                  <a:lnTo>
                    <a:pt x="21406" y="19420"/>
                  </a:lnTo>
                  <a:lnTo>
                    <a:pt x="13611" y="28856"/>
                  </a:lnTo>
                  <a:lnTo>
                    <a:pt x="7633" y="40231"/>
                  </a:lnTo>
                  <a:lnTo>
                    <a:pt x="3415" y="52936"/>
                  </a:lnTo>
                  <a:lnTo>
                    <a:pt x="933" y="65995"/>
                  </a:lnTo>
                  <a:lnTo>
                    <a:pt x="0" y="78811"/>
                  </a:lnTo>
                  <a:lnTo>
                    <a:pt x="318" y="91177"/>
                  </a:lnTo>
                  <a:lnTo>
                    <a:pt x="1586" y="103087"/>
                  </a:lnTo>
                  <a:lnTo>
                    <a:pt x="3548" y="114610"/>
                  </a:lnTo>
                  <a:lnTo>
                    <a:pt x="6168" y="125671"/>
                  </a:lnTo>
                  <a:lnTo>
                    <a:pt x="9604" y="136040"/>
                  </a:lnTo>
                  <a:lnTo>
                    <a:pt x="13883" y="145646"/>
                  </a:lnTo>
                  <a:lnTo>
                    <a:pt x="19061" y="154404"/>
                  </a:lnTo>
                  <a:lnTo>
                    <a:pt x="25295" y="162142"/>
                  </a:lnTo>
                  <a:lnTo>
                    <a:pt x="32566" y="168856"/>
                  </a:lnTo>
                  <a:lnTo>
                    <a:pt x="40720" y="174365"/>
                  </a:lnTo>
                  <a:lnTo>
                    <a:pt x="49564" y="178243"/>
                  </a:lnTo>
                  <a:lnTo>
                    <a:pt x="58915" y="180397"/>
                  </a:lnTo>
                  <a:lnTo>
                    <a:pt x="68463" y="180708"/>
                  </a:lnTo>
                  <a:lnTo>
                    <a:pt x="77793" y="178873"/>
                  </a:lnTo>
                  <a:lnTo>
                    <a:pt x="86691" y="174933"/>
                  </a:lnTo>
                  <a:lnTo>
                    <a:pt x="94970" y="169204"/>
                  </a:lnTo>
                  <a:lnTo>
                    <a:pt x="102385" y="162079"/>
                  </a:lnTo>
                  <a:lnTo>
                    <a:pt x="108886" y="153916"/>
                  </a:lnTo>
                  <a:lnTo>
                    <a:pt x="114422" y="144844"/>
                  </a:lnTo>
                  <a:lnTo>
                    <a:pt x="118850" y="134779"/>
                  </a:lnTo>
                  <a:lnTo>
                    <a:pt x="122202" y="123750"/>
                  </a:lnTo>
                  <a:lnTo>
                    <a:pt x="124640" y="111904"/>
                  </a:lnTo>
                  <a:lnTo>
                    <a:pt x="126368" y="99421"/>
                  </a:lnTo>
                  <a:lnTo>
                    <a:pt x="127577" y="86565"/>
                  </a:lnTo>
                  <a:lnTo>
                    <a:pt x="128633" y="76966"/>
                  </a:lnTo>
                  <a:lnTo>
                    <a:pt x="129949" y="74877"/>
                  </a:lnTo>
                  <a:lnTo>
                    <a:pt x="131633" y="78695"/>
                  </a:lnTo>
                  <a:lnTo>
                    <a:pt x="133878" y="86129"/>
                  </a:lnTo>
                  <a:lnTo>
                    <a:pt x="136962" y="95442"/>
                  </a:lnTo>
                  <a:lnTo>
                    <a:pt x="140949" y="105614"/>
                  </a:lnTo>
                  <a:lnTo>
                    <a:pt x="145738" y="115969"/>
                  </a:lnTo>
                  <a:lnTo>
                    <a:pt x="151165" y="125966"/>
                  </a:lnTo>
                  <a:lnTo>
                    <a:pt x="157075" y="135373"/>
                  </a:lnTo>
                  <a:lnTo>
                    <a:pt x="163499" y="144023"/>
                  </a:lnTo>
                  <a:lnTo>
                    <a:pt x="170642" y="151700"/>
                  </a:lnTo>
                  <a:lnTo>
                    <a:pt x="178554" y="158375"/>
                  </a:lnTo>
                  <a:lnTo>
                    <a:pt x="186985" y="163691"/>
                  </a:lnTo>
                  <a:lnTo>
                    <a:pt x="195490" y="166909"/>
                  </a:lnTo>
                  <a:lnTo>
                    <a:pt x="203834" y="167802"/>
                  </a:lnTo>
                  <a:lnTo>
                    <a:pt x="212427" y="167088"/>
                  </a:lnTo>
                  <a:lnTo>
                    <a:pt x="222345" y="164349"/>
                  </a:lnTo>
                  <a:lnTo>
                    <a:pt x="235411" y="1589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68749" y="1329261"/>
              <a:ext cx="120240" cy="175657"/>
            </a:xfrm>
            <a:custGeom>
              <a:avLst/>
              <a:gdLst/>
              <a:ahLst/>
              <a:cxnLst/>
              <a:rect l="0" t="0" r="0" b="0"/>
              <a:pathLst>
                <a:path w="120240" h="175657">
                  <a:moveTo>
                    <a:pt x="4425" y="59842"/>
                  </a:moveTo>
                  <a:lnTo>
                    <a:pt x="4425" y="74511"/>
                  </a:lnTo>
                  <a:lnTo>
                    <a:pt x="4425" y="88422"/>
                  </a:lnTo>
                  <a:lnTo>
                    <a:pt x="4430" y="102911"/>
                  </a:lnTo>
                  <a:lnTo>
                    <a:pt x="4603" y="117767"/>
                  </a:lnTo>
                  <a:lnTo>
                    <a:pt x="5251" y="132295"/>
                  </a:lnTo>
                  <a:lnTo>
                    <a:pt x="6480" y="146032"/>
                  </a:lnTo>
                  <a:lnTo>
                    <a:pt x="7431" y="156205"/>
                  </a:lnTo>
                  <a:lnTo>
                    <a:pt x="7283" y="159161"/>
                  </a:lnTo>
                  <a:lnTo>
                    <a:pt x="6711" y="155557"/>
                  </a:lnTo>
                  <a:lnTo>
                    <a:pt x="5953" y="147579"/>
                  </a:lnTo>
                  <a:lnTo>
                    <a:pt x="4822" y="137399"/>
                  </a:lnTo>
                  <a:lnTo>
                    <a:pt x="3212" y="126355"/>
                  </a:lnTo>
                  <a:lnTo>
                    <a:pt x="1467" y="115098"/>
                  </a:lnTo>
                  <a:lnTo>
                    <a:pt x="280" y="103889"/>
                  </a:lnTo>
                  <a:lnTo>
                    <a:pt x="0" y="92806"/>
                  </a:lnTo>
                  <a:lnTo>
                    <a:pt x="644" y="81690"/>
                  </a:lnTo>
                  <a:lnTo>
                    <a:pt x="2072" y="70213"/>
                  </a:lnTo>
                  <a:lnTo>
                    <a:pt x="4114" y="58229"/>
                  </a:lnTo>
                  <a:lnTo>
                    <a:pt x="6772" y="46074"/>
                  </a:lnTo>
                  <a:lnTo>
                    <a:pt x="10227" y="34445"/>
                  </a:lnTo>
                  <a:lnTo>
                    <a:pt x="14516" y="23712"/>
                  </a:lnTo>
                  <a:lnTo>
                    <a:pt x="19699" y="14389"/>
                  </a:lnTo>
                  <a:lnTo>
                    <a:pt x="25935" y="7263"/>
                  </a:lnTo>
                  <a:lnTo>
                    <a:pt x="33202" y="2555"/>
                  </a:lnTo>
                  <a:lnTo>
                    <a:pt x="41184" y="175"/>
                  </a:lnTo>
                  <a:lnTo>
                    <a:pt x="49380" y="0"/>
                  </a:lnTo>
                  <a:lnTo>
                    <a:pt x="57478" y="1734"/>
                  </a:lnTo>
                  <a:lnTo>
                    <a:pt x="65201" y="5149"/>
                  </a:lnTo>
                  <a:lnTo>
                    <a:pt x="72234" y="10172"/>
                  </a:lnTo>
                  <a:lnTo>
                    <a:pt x="78480" y="16619"/>
                  </a:lnTo>
                  <a:lnTo>
                    <a:pt x="84013" y="24216"/>
                  </a:lnTo>
                  <a:lnTo>
                    <a:pt x="88972" y="32685"/>
                  </a:lnTo>
                  <a:lnTo>
                    <a:pt x="93497" y="41793"/>
                  </a:lnTo>
                  <a:lnTo>
                    <a:pt x="97708" y="51518"/>
                  </a:lnTo>
                  <a:lnTo>
                    <a:pt x="101697" y="62032"/>
                  </a:lnTo>
                  <a:lnTo>
                    <a:pt x="105527" y="73365"/>
                  </a:lnTo>
                  <a:lnTo>
                    <a:pt x="109084" y="85417"/>
                  </a:lnTo>
                  <a:lnTo>
                    <a:pt x="112093" y="98039"/>
                  </a:lnTo>
                  <a:lnTo>
                    <a:pt x="114449" y="111074"/>
                  </a:lnTo>
                  <a:lnTo>
                    <a:pt x="116203" y="123988"/>
                  </a:lnTo>
                  <a:lnTo>
                    <a:pt x="117654" y="137248"/>
                  </a:lnTo>
                  <a:lnTo>
                    <a:pt x="118926" y="153134"/>
                  </a:lnTo>
                  <a:lnTo>
                    <a:pt x="120239" y="1756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05855" y="1125891"/>
              <a:ext cx="20004" cy="347441"/>
            </a:xfrm>
            <a:custGeom>
              <a:avLst/>
              <a:gdLst/>
              <a:ahLst/>
              <a:cxnLst/>
              <a:rect l="0" t="0" r="0" b="0"/>
              <a:pathLst>
                <a:path w="20004" h="347441">
                  <a:moveTo>
                    <a:pt x="9475" y="0"/>
                  </a:moveTo>
                  <a:lnTo>
                    <a:pt x="6608" y="9002"/>
                  </a:lnTo>
                  <a:lnTo>
                    <a:pt x="4466" y="19270"/>
                  </a:lnTo>
                  <a:lnTo>
                    <a:pt x="2863" y="31858"/>
                  </a:lnTo>
                  <a:lnTo>
                    <a:pt x="1683" y="46558"/>
                  </a:lnTo>
                  <a:lnTo>
                    <a:pt x="834" y="63002"/>
                  </a:lnTo>
                  <a:lnTo>
                    <a:pt x="241" y="80794"/>
                  </a:lnTo>
                  <a:lnTo>
                    <a:pt x="0" y="99579"/>
                  </a:lnTo>
                  <a:lnTo>
                    <a:pt x="364" y="119074"/>
                  </a:lnTo>
                  <a:lnTo>
                    <a:pt x="1419" y="139062"/>
                  </a:lnTo>
                  <a:lnTo>
                    <a:pt x="2941" y="159225"/>
                  </a:lnTo>
                  <a:lnTo>
                    <a:pt x="4500" y="179148"/>
                  </a:lnTo>
                  <a:lnTo>
                    <a:pt x="5849" y="198615"/>
                  </a:lnTo>
                  <a:lnTo>
                    <a:pt x="7075" y="217282"/>
                  </a:lnTo>
                  <a:lnTo>
                    <a:pt x="8504" y="234599"/>
                  </a:lnTo>
                  <a:lnTo>
                    <a:pt x="10314" y="250399"/>
                  </a:lnTo>
                  <a:lnTo>
                    <a:pt x="12359" y="264994"/>
                  </a:lnTo>
                  <a:lnTo>
                    <a:pt x="14279" y="278958"/>
                  </a:lnTo>
                  <a:lnTo>
                    <a:pt x="15867" y="292675"/>
                  </a:lnTo>
                  <a:lnTo>
                    <a:pt x="17089" y="305734"/>
                  </a:lnTo>
                  <a:lnTo>
                    <a:pt x="18116" y="318306"/>
                  </a:lnTo>
                  <a:lnTo>
                    <a:pt x="19036" y="331504"/>
                  </a:lnTo>
                  <a:lnTo>
                    <a:pt x="2000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41589" y="1231176"/>
              <a:ext cx="347441" cy="73700"/>
            </a:xfrm>
            <a:custGeom>
              <a:avLst/>
              <a:gdLst/>
              <a:ahLst/>
              <a:cxnLst/>
              <a:rect l="0" t="0" r="0" b="0"/>
              <a:pathLst>
                <a:path w="347441" h="73700">
                  <a:moveTo>
                    <a:pt x="347440" y="73699"/>
                  </a:moveTo>
                  <a:lnTo>
                    <a:pt x="338572" y="70766"/>
                  </a:lnTo>
                  <a:lnTo>
                    <a:pt x="329585" y="67983"/>
                  </a:lnTo>
                  <a:lnTo>
                    <a:pt x="319585" y="65084"/>
                  </a:lnTo>
                  <a:lnTo>
                    <a:pt x="308432" y="62043"/>
                  </a:lnTo>
                  <a:lnTo>
                    <a:pt x="295972" y="58878"/>
                  </a:lnTo>
                  <a:lnTo>
                    <a:pt x="282255" y="55614"/>
                  </a:lnTo>
                  <a:lnTo>
                    <a:pt x="267319" y="52276"/>
                  </a:lnTo>
                  <a:lnTo>
                    <a:pt x="251093" y="48885"/>
                  </a:lnTo>
                  <a:lnTo>
                    <a:pt x="233676" y="45456"/>
                  </a:lnTo>
                  <a:lnTo>
                    <a:pt x="215763" y="42002"/>
                  </a:lnTo>
                  <a:lnTo>
                    <a:pt x="198505" y="38529"/>
                  </a:lnTo>
                  <a:lnTo>
                    <a:pt x="182491" y="35045"/>
                  </a:lnTo>
                  <a:lnTo>
                    <a:pt x="167622" y="31552"/>
                  </a:lnTo>
                  <a:lnTo>
                    <a:pt x="153408" y="28053"/>
                  </a:lnTo>
                  <a:lnTo>
                    <a:pt x="139454" y="24551"/>
                  </a:lnTo>
                  <a:lnTo>
                    <a:pt x="124910" y="21047"/>
                  </a:lnTo>
                  <a:lnTo>
                    <a:pt x="108461" y="17541"/>
                  </a:lnTo>
                  <a:lnTo>
                    <a:pt x="89597" y="14038"/>
                  </a:lnTo>
                  <a:lnTo>
                    <a:pt x="69673" y="10691"/>
                  </a:lnTo>
                  <a:lnTo>
                    <a:pt x="49563" y="7467"/>
                  </a:lnTo>
                  <a:lnTo>
                    <a:pt x="27495" y="40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46863" y="1285925"/>
              <a:ext cx="179298" cy="208485"/>
            </a:xfrm>
            <a:custGeom>
              <a:avLst/>
              <a:gdLst/>
              <a:ahLst/>
              <a:cxnLst/>
              <a:rect l="0" t="0" r="0" b="0"/>
              <a:pathLst>
                <a:path w="179298" h="208485">
                  <a:moveTo>
                    <a:pt x="168591" y="18950"/>
                  </a:moveTo>
                  <a:lnTo>
                    <a:pt x="162522" y="13217"/>
                  </a:lnTo>
                  <a:lnTo>
                    <a:pt x="155038" y="8933"/>
                  </a:lnTo>
                  <a:lnTo>
                    <a:pt x="145349" y="5727"/>
                  </a:lnTo>
                  <a:lnTo>
                    <a:pt x="133688" y="3366"/>
                  </a:lnTo>
                  <a:lnTo>
                    <a:pt x="120409" y="1669"/>
                  </a:lnTo>
                  <a:lnTo>
                    <a:pt x="105895" y="483"/>
                  </a:lnTo>
                  <a:lnTo>
                    <a:pt x="90967" y="0"/>
                  </a:lnTo>
                  <a:lnTo>
                    <a:pt x="76808" y="728"/>
                  </a:lnTo>
                  <a:lnTo>
                    <a:pt x="64000" y="2848"/>
                  </a:lnTo>
                  <a:lnTo>
                    <a:pt x="52422" y="6237"/>
                  </a:lnTo>
                  <a:lnTo>
                    <a:pt x="41565" y="10654"/>
                  </a:lnTo>
                  <a:lnTo>
                    <a:pt x="31048" y="15856"/>
                  </a:lnTo>
                  <a:lnTo>
                    <a:pt x="21152" y="21959"/>
                  </a:lnTo>
                  <a:lnTo>
                    <a:pt x="12701" y="29411"/>
                  </a:lnTo>
                  <a:lnTo>
                    <a:pt x="6065" y="38341"/>
                  </a:lnTo>
                  <a:lnTo>
                    <a:pt x="1624" y="48270"/>
                  </a:lnTo>
                  <a:lnTo>
                    <a:pt x="0" y="58318"/>
                  </a:lnTo>
                  <a:lnTo>
                    <a:pt x="1257" y="67954"/>
                  </a:lnTo>
                  <a:lnTo>
                    <a:pt x="5341" y="76693"/>
                  </a:lnTo>
                  <a:lnTo>
                    <a:pt x="12336" y="83951"/>
                  </a:lnTo>
                  <a:lnTo>
                    <a:pt x="21996" y="89571"/>
                  </a:lnTo>
                  <a:lnTo>
                    <a:pt x="33682" y="93885"/>
                  </a:lnTo>
                  <a:lnTo>
                    <a:pt x="46571" y="97495"/>
                  </a:lnTo>
                  <a:lnTo>
                    <a:pt x="60084" y="100817"/>
                  </a:lnTo>
                  <a:lnTo>
                    <a:pt x="73900" y="103901"/>
                  </a:lnTo>
                  <a:lnTo>
                    <a:pt x="87853" y="106527"/>
                  </a:lnTo>
                  <a:lnTo>
                    <a:pt x="101857" y="108603"/>
                  </a:lnTo>
                  <a:lnTo>
                    <a:pt x="115549" y="110490"/>
                  </a:lnTo>
                  <a:lnTo>
                    <a:pt x="128297" y="112896"/>
                  </a:lnTo>
                  <a:lnTo>
                    <a:pt x="139833" y="116188"/>
                  </a:lnTo>
                  <a:lnTo>
                    <a:pt x="150055" y="120553"/>
                  </a:lnTo>
                  <a:lnTo>
                    <a:pt x="158858" y="126165"/>
                  </a:lnTo>
                  <a:lnTo>
                    <a:pt x="166325" y="132982"/>
                  </a:lnTo>
                  <a:lnTo>
                    <a:pt x="172359" y="140814"/>
                  </a:lnTo>
                  <a:lnTo>
                    <a:pt x="176598" y="149434"/>
                  </a:lnTo>
                  <a:lnTo>
                    <a:pt x="178993" y="158631"/>
                  </a:lnTo>
                  <a:lnTo>
                    <a:pt x="179297" y="168075"/>
                  </a:lnTo>
                  <a:lnTo>
                    <a:pt x="176926" y="177334"/>
                  </a:lnTo>
                  <a:lnTo>
                    <a:pt x="171803" y="186174"/>
                  </a:lnTo>
                  <a:lnTo>
                    <a:pt x="164127" y="194075"/>
                  </a:lnTo>
                  <a:lnTo>
                    <a:pt x="154091" y="200171"/>
                  </a:lnTo>
                  <a:lnTo>
                    <a:pt x="142051" y="204161"/>
                  </a:lnTo>
                  <a:lnTo>
                    <a:pt x="128596" y="206382"/>
                  </a:lnTo>
                  <a:lnTo>
                    <a:pt x="114436" y="207507"/>
                  </a:lnTo>
                  <a:lnTo>
                    <a:pt x="100039" y="208048"/>
                  </a:lnTo>
                  <a:lnTo>
                    <a:pt x="85845" y="208298"/>
                  </a:lnTo>
                  <a:lnTo>
                    <a:pt x="70761" y="208436"/>
                  </a:lnTo>
                  <a:lnTo>
                    <a:pt x="51235" y="208484"/>
                  </a:lnTo>
                  <a:lnTo>
                    <a:pt x="21192" y="208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12118" y="1378575"/>
              <a:ext cx="114973" cy="137562"/>
            </a:xfrm>
            <a:custGeom>
              <a:avLst/>
              <a:gdLst/>
              <a:ahLst/>
              <a:cxnLst/>
              <a:rect l="0" t="0" r="0" b="0"/>
              <a:pathLst>
                <a:path w="114973" h="137562">
                  <a:moveTo>
                    <a:pt x="103378" y="10528"/>
                  </a:moveTo>
                  <a:lnTo>
                    <a:pt x="94509" y="7795"/>
                  </a:lnTo>
                  <a:lnTo>
                    <a:pt x="85523" y="6934"/>
                  </a:lnTo>
                  <a:lnTo>
                    <a:pt x="75536" y="7924"/>
                  </a:lnTo>
                  <a:lnTo>
                    <a:pt x="64901" y="10463"/>
                  </a:lnTo>
                  <a:lnTo>
                    <a:pt x="54386" y="14247"/>
                  </a:lnTo>
                  <a:lnTo>
                    <a:pt x="44434" y="18987"/>
                  </a:lnTo>
                  <a:lnTo>
                    <a:pt x="35148" y="24593"/>
                  </a:lnTo>
                  <a:lnTo>
                    <a:pt x="26460" y="31171"/>
                  </a:lnTo>
                  <a:lnTo>
                    <a:pt x="18264" y="38707"/>
                  </a:lnTo>
                  <a:lnTo>
                    <a:pt x="10931" y="47222"/>
                  </a:lnTo>
                  <a:lnTo>
                    <a:pt x="5283" y="56847"/>
                  </a:lnTo>
                  <a:lnTo>
                    <a:pt x="1635" y="67539"/>
                  </a:lnTo>
                  <a:lnTo>
                    <a:pt x="0" y="78804"/>
                  </a:lnTo>
                  <a:lnTo>
                    <a:pt x="339" y="89825"/>
                  </a:lnTo>
                  <a:lnTo>
                    <a:pt x="2430" y="100154"/>
                  </a:lnTo>
                  <a:lnTo>
                    <a:pt x="6256" y="109546"/>
                  </a:lnTo>
                  <a:lnTo>
                    <a:pt x="12090" y="117781"/>
                  </a:lnTo>
                  <a:lnTo>
                    <a:pt x="19895" y="124865"/>
                  </a:lnTo>
                  <a:lnTo>
                    <a:pt x="29217" y="130639"/>
                  </a:lnTo>
                  <a:lnTo>
                    <a:pt x="39383" y="134702"/>
                  </a:lnTo>
                  <a:lnTo>
                    <a:pt x="49917" y="136989"/>
                  </a:lnTo>
                  <a:lnTo>
                    <a:pt x="60412" y="137561"/>
                  </a:lnTo>
                  <a:lnTo>
                    <a:pt x="70451" y="136433"/>
                  </a:lnTo>
                  <a:lnTo>
                    <a:pt x="79861" y="133782"/>
                  </a:lnTo>
                  <a:lnTo>
                    <a:pt x="88501" y="129733"/>
                  </a:lnTo>
                  <a:lnTo>
                    <a:pt x="96165" y="124275"/>
                  </a:lnTo>
                  <a:lnTo>
                    <a:pt x="102833" y="117531"/>
                  </a:lnTo>
                  <a:lnTo>
                    <a:pt x="108313" y="109734"/>
                  </a:lnTo>
                  <a:lnTo>
                    <a:pt x="112172" y="101130"/>
                  </a:lnTo>
                  <a:lnTo>
                    <a:pt x="114323" y="91936"/>
                  </a:lnTo>
                  <a:lnTo>
                    <a:pt x="114972" y="82323"/>
                  </a:lnTo>
                  <a:lnTo>
                    <a:pt x="114427" y="72417"/>
                  </a:lnTo>
                  <a:lnTo>
                    <a:pt x="112986" y="62315"/>
                  </a:lnTo>
                  <a:lnTo>
                    <a:pt x="110733" y="52243"/>
                  </a:lnTo>
                  <a:lnTo>
                    <a:pt x="107551" y="42554"/>
                  </a:lnTo>
                  <a:lnTo>
                    <a:pt x="103460" y="33415"/>
                  </a:lnTo>
                  <a:lnTo>
                    <a:pt x="98898" y="25116"/>
                  </a:lnTo>
                  <a:lnTo>
                    <a:pt x="94196" y="17335"/>
                  </a:lnTo>
                  <a:lnTo>
                    <a:pt x="88943" y="9390"/>
                  </a:lnTo>
                  <a:lnTo>
                    <a:pt x="823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68139" y="1399632"/>
              <a:ext cx="136871" cy="165397"/>
            </a:xfrm>
            <a:custGeom>
              <a:avLst/>
              <a:gdLst/>
              <a:ahLst/>
              <a:cxnLst/>
              <a:rect l="0" t="0" r="0" b="0"/>
              <a:pathLst>
                <a:path w="136871" h="165397">
                  <a:moveTo>
                    <a:pt x="0" y="10528"/>
                  </a:moveTo>
                  <a:lnTo>
                    <a:pt x="2800" y="19330"/>
                  </a:lnTo>
                  <a:lnTo>
                    <a:pt x="4301" y="27676"/>
                  </a:lnTo>
                  <a:lnTo>
                    <a:pt x="4612" y="36384"/>
                  </a:lnTo>
                  <a:lnTo>
                    <a:pt x="4106" y="45851"/>
                  </a:lnTo>
                  <a:lnTo>
                    <a:pt x="3286" y="56642"/>
                  </a:lnTo>
                  <a:lnTo>
                    <a:pt x="2475" y="68932"/>
                  </a:lnTo>
                  <a:lnTo>
                    <a:pt x="1965" y="82251"/>
                  </a:lnTo>
                  <a:lnTo>
                    <a:pt x="2086" y="95721"/>
                  </a:lnTo>
                  <a:lnTo>
                    <a:pt x="2958" y="108809"/>
                  </a:lnTo>
                  <a:lnTo>
                    <a:pt x="4681" y="121186"/>
                  </a:lnTo>
                  <a:lnTo>
                    <a:pt x="7434" y="132571"/>
                  </a:lnTo>
                  <a:lnTo>
                    <a:pt x="11216" y="142914"/>
                  </a:lnTo>
                  <a:lnTo>
                    <a:pt x="16043" y="151858"/>
                  </a:lnTo>
                  <a:lnTo>
                    <a:pt x="22031" y="158671"/>
                  </a:lnTo>
                  <a:lnTo>
                    <a:pt x="29133" y="163139"/>
                  </a:lnTo>
                  <a:lnTo>
                    <a:pt x="37173" y="165344"/>
                  </a:lnTo>
                  <a:lnTo>
                    <a:pt x="45939" y="165396"/>
                  </a:lnTo>
                  <a:lnTo>
                    <a:pt x="55237" y="163580"/>
                  </a:lnTo>
                  <a:lnTo>
                    <a:pt x="64751" y="160280"/>
                  </a:lnTo>
                  <a:lnTo>
                    <a:pt x="74057" y="155864"/>
                  </a:lnTo>
                  <a:lnTo>
                    <a:pt x="82939" y="150638"/>
                  </a:lnTo>
                  <a:lnTo>
                    <a:pt x="91207" y="144675"/>
                  </a:lnTo>
                  <a:lnTo>
                    <a:pt x="98615" y="137842"/>
                  </a:lnTo>
                  <a:lnTo>
                    <a:pt x="105115" y="130133"/>
                  </a:lnTo>
                  <a:lnTo>
                    <a:pt x="110821" y="121668"/>
                  </a:lnTo>
                  <a:lnTo>
                    <a:pt x="115896" y="112607"/>
                  </a:lnTo>
                  <a:lnTo>
                    <a:pt x="120494" y="103098"/>
                  </a:lnTo>
                  <a:lnTo>
                    <a:pt x="124585" y="93102"/>
                  </a:lnTo>
                  <a:lnTo>
                    <a:pt x="127960" y="82407"/>
                  </a:lnTo>
                  <a:lnTo>
                    <a:pt x="130566" y="70961"/>
                  </a:lnTo>
                  <a:lnTo>
                    <a:pt x="132489" y="59070"/>
                  </a:lnTo>
                  <a:lnTo>
                    <a:pt x="134072" y="45938"/>
                  </a:lnTo>
                  <a:lnTo>
                    <a:pt x="135453" y="2817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26065" y="1374724"/>
              <a:ext cx="136872" cy="161779"/>
            </a:xfrm>
            <a:custGeom>
              <a:avLst/>
              <a:gdLst/>
              <a:ahLst/>
              <a:cxnLst/>
              <a:rect l="0" t="0" r="0" b="0"/>
              <a:pathLst>
                <a:path w="136872" h="161779">
                  <a:moveTo>
                    <a:pt x="0" y="45965"/>
                  </a:moveTo>
                  <a:lnTo>
                    <a:pt x="67" y="57633"/>
                  </a:lnTo>
                  <a:lnTo>
                    <a:pt x="708" y="68122"/>
                  </a:lnTo>
                  <a:lnTo>
                    <a:pt x="2004" y="78423"/>
                  </a:lnTo>
                  <a:lnTo>
                    <a:pt x="3864" y="88725"/>
                  </a:lnTo>
                  <a:lnTo>
                    <a:pt x="6181" y="99068"/>
                  </a:lnTo>
                  <a:lnTo>
                    <a:pt x="8842" y="109462"/>
                  </a:lnTo>
                  <a:lnTo>
                    <a:pt x="11593" y="120064"/>
                  </a:lnTo>
                  <a:lnTo>
                    <a:pt x="14052" y="131170"/>
                  </a:lnTo>
                  <a:lnTo>
                    <a:pt x="16009" y="142829"/>
                  </a:lnTo>
                  <a:lnTo>
                    <a:pt x="16606" y="152393"/>
                  </a:lnTo>
                  <a:lnTo>
                    <a:pt x="15523" y="155992"/>
                  </a:lnTo>
                  <a:lnTo>
                    <a:pt x="14163" y="153798"/>
                  </a:lnTo>
                  <a:lnTo>
                    <a:pt x="13060" y="147279"/>
                  </a:lnTo>
                  <a:lnTo>
                    <a:pt x="12260" y="137558"/>
                  </a:lnTo>
                  <a:lnTo>
                    <a:pt x="11707" y="125494"/>
                  </a:lnTo>
                  <a:lnTo>
                    <a:pt x="11497" y="112071"/>
                  </a:lnTo>
                  <a:lnTo>
                    <a:pt x="11886" y="98406"/>
                  </a:lnTo>
                  <a:lnTo>
                    <a:pt x="12964" y="85121"/>
                  </a:lnTo>
                  <a:lnTo>
                    <a:pt x="14672" y="72411"/>
                  </a:lnTo>
                  <a:lnTo>
                    <a:pt x="16890" y="60255"/>
                  </a:lnTo>
                  <a:lnTo>
                    <a:pt x="19498" y="48561"/>
                  </a:lnTo>
                  <a:lnTo>
                    <a:pt x="22553" y="37383"/>
                  </a:lnTo>
                  <a:lnTo>
                    <a:pt x="26283" y="26933"/>
                  </a:lnTo>
                  <a:lnTo>
                    <a:pt x="30759" y="17286"/>
                  </a:lnTo>
                  <a:lnTo>
                    <a:pt x="36070" y="9009"/>
                  </a:lnTo>
                  <a:lnTo>
                    <a:pt x="42391" y="3192"/>
                  </a:lnTo>
                  <a:lnTo>
                    <a:pt x="49716" y="216"/>
                  </a:lnTo>
                  <a:lnTo>
                    <a:pt x="57737" y="0"/>
                  </a:lnTo>
                  <a:lnTo>
                    <a:pt x="65960" y="2356"/>
                  </a:lnTo>
                  <a:lnTo>
                    <a:pt x="74079" y="6907"/>
                  </a:lnTo>
                  <a:lnTo>
                    <a:pt x="81987" y="13349"/>
                  </a:lnTo>
                  <a:lnTo>
                    <a:pt x="89676" y="21551"/>
                  </a:lnTo>
                  <a:lnTo>
                    <a:pt x="97177" y="31278"/>
                  </a:lnTo>
                  <a:lnTo>
                    <a:pt x="104366" y="42059"/>
                  </a:lnTo>
                  <a:lnTo>
                    <a:pt x="110975" y="53286"/>
                  </a:lnTo>
                  <a:lnTo>
                    <a:pt x="116899" y="64581"/>
                  </a:lnTo>
                  <a:lnTo>
                    <a:pt x="122031" y="75944"/>
                  </a:lnTo>
                  <a:lnTo>
                    <a:pt x="126181" y="87639"/>
                  </a:lnTo>
                  <a:lnTo>
                    <a:pt x="129342" y="99792"/>
                  </a:lnTo>
                  <a:lnTo>
                    <a:pt x="131656" y="111977"/>
                  </a:lnTo>
                  <a:lnTo>
                    <a:pt x="133550" y="124603"/>
                  </a:lnTo>
                  <a:lnTo>
                    <a:pt x="135194" y="139899"/>
                  </a:lnTo>
                  <a:lnTo>
                    <a:pt x="136871" y="1617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11290" y="973855"/>
              <a:ext cx="151552" cy="599129"/>
            </a:xfrm>
            <a:custGeom>
              <a:avLst/>
              <a:gdLst/>
              <a:ahLst/>
              <a:cxnLst/>
              <a:rect l="0" t="0" r="0" b="0"/>
              <a:pathLst>
                <a:path w="151552" h="599129">
                  <a:moveTo>
                    <a:pt x="99044" y="478419"/>
                  </a:moveTo>
                  <a:lnTo>
                    <a:pt x="98910" y="466818"/>
                  </a:lnTo>
                  <a:lnTo>
                    <a:pt x="97630" y="456970"/>
                  </a:lnTo>
                  <a:lnTo>
                    <a:pt x="95032" y="447969"/>
                  </a:lnTo>
                  <a:lnTo>
                    <a:pt x="91140" y="439700"/>
                  </a:lnTo>
                  <a:lnTo>
                    <a:pt x="85858" y="432321"/>
                  </a:lnTo>
                  <a:lnTo>
                    <a:pt x="79272" y="425865"/>
                  </a:lnTo>
                  <a:lnTo>
                    <a:pt x="71600" y="420705"/>
                  </a:lnTo>
                  <a:lnTo>
                    <a:pt x="63089" y="417595"/>
                  </a:lnTo>
                  <a:lnTo>
                    <a:pt x="53967" y="416776"/>
                  </a:lnTo>
                  <a:lnTo>
                    <a:pt x="44574" y="418345"/>
                  </a:lnTo>
                  <a:lnTo>
                    <a:pt x="35348" y="422514"/>
                  </a:lnTo>
                  <a:lnTo>
                    <a:pt x="26526" y="429135"/>
                  </a:lnTo>
                  <a:lnTo>
                    <a:pt x="18468" y="437799"/>
                  </a:lnTo>
                  <a:lnTo>
                    <a:pt x="11734" y="448040"/>
                  </a:lnTo>
                  <a:lnTo>
                    <a:pt x="6507" y="459440"/>
                  </a:lnTo>
                  <a:lnTo>
                    <a:pt x="2811" y="471667"/>
                  </a:lnTo>
                  <a:lnTo>
                    <a:pt x="689" y="484471"/>
                  </a:lnTo>
                  <a:lnTo>
                    <a:pt x="0" y="497669"/>
                  </a:lnTo>
                  <a:lnTo>
                    <a:pt x="484" y="510972"/>
                  </a:lnTo>
                  <a:lnTo>
                    <a:pt x="1863" y="523983"/>
                  </a:lnTo>
                  <a:lnTo>
                    <a:pt x="3900" y="536514"/>
                  </a:lnTo>
                  <a:lnTo>
                    <a:pt x="6571" y="548556"/>
                  </a:lnTo>
                  <a:lnTo>
                    <a:pt x="10040" y="560184"/>
                  </a:lnTo>
                  <a:lnTo>
                    <a:pt x="14346" y="571472"/>
                  </a:lnTo>
                  <a:lnTo>
                    <a:pt x="19713" y="581850"/>
                  </a:lnTo>
                  <a:lnTo>
                    <a:pt x="26605" y="590156"/>
                  </a:lnTo>
                  <a:lnTo>
                    <a:pt x="35126" y="595915"/>
                  </a:lnTo>
                  <a:lnTo>
                    <a:pt x="44765" y="598967"/>
                  </a:lnTo>
                  <a:lnTo>
                    <a:pt x="54612" y="599128"/>
                  </a:lnTo>
                  <a:lnTo>
                    <a:pt x="64114" y="596604"/>
                  </a:lnTo>
                  <a:lnTo>
                    <a:pt x="72931" y="591860"/>
                  </a:lnTo>
                  <a:lnTo>
                    <a:pt x="80774" y="585412"/>
                  </a:lnTo>
                  <a:lnTo>
                    <a:pt x="87599" y="577716"/>
                  </a:lnTo>
                  <a:lnTo>
                    <a:pt x="93537" y="569130"/>
                  </a:lnTo>
                  <a:lnTo>
                    <a:pt x="98776" y="559924"/>
                  </a:lnTo>
                  <a:lnTo>
                    <a:pt x="103491" y="550290"/>
                  </a:lnTo>
                  <a:lnTo>
                    <a:pt x="107832" y="540365"/>
                  </a:lnTo>
                  <a:lnTo>
                    <a:pt x="111909" y="530242"/>
                  </a:lnTo>
                  <a:lnTo>
                    <a:pt x="115799" y="519981"/>
                  </a:lnTo>
                  <a:lnTo>
                    <a:pt x="119396" y="509461"/>
                  </a:lnTo>
                  <a:lnTo>
                    <a:pt x="122431" y="498406"/>
                  </a:lnTo>
                  <a:lnTo>
                    <a:pt x="124809" y="486706"/>
                  </a:lnTo>
                  <a:lnTo>
                    <a:pt x="126745" y="474406"/>
                  </a:lnTo>
                  <a:lnTo>
                    <a:pt x="128659" y="461617"/>
                  </a:lnTo>
                  <a:lnTo>
                    <a:pt x="130796" y="448452"/>
                  </a:lnTo>
                  <a:lnTo>
                    <a:pt x="133064" y="434849"/>
                  </a:lnTo>
                  <a:lnTo>
                    <a:pt x="135133" y="420578"/>
                  </a:lnTo>
                  <a:lnTo>
                    <a:pt x="136825" y="405574"/>
                  </a:lnTo>
                  <a:lnTo>
                    <a:pt x="138284" y="390075"/>
                  </a:lnTo>
                  <a:lnTo>
                    <a:pt x="139871" y="374517"/>
                  </a:lnTo>
                  <a:lnTo>
                    <a:pt x="141784" y="359158"/>
                  </a:lnTo>
                  <a:lnTo>
                    <a:pt x="143901" y="343912"/>
                  </a:lnTo>
                  <a:lnTo>
                    <a:pt x="145868" y="328457"/>
                  </a:lnTo>
                  <a:lnTo>
                    <a:pt x="147488" y="312613"/>
                  </a:lnTo>
                  <a:lnTo>
                    <a:pt x="148728" y="296362"/>
                  </a:lnTo>
                  <a:lnTo>
                    <a:pt x="149635" y="279760"/>
                  </a:lnTo>
                  <a:lnTo>
                    <a:pt x="150280" y="262887"/>
                  </a:lnTo>
                  <a:lnTo>
                    <a:pt x="150730" y="245979"/>
                  </a:lnTo>
                  <a:lnTo>
                    <a:pt x="151039" y="229400"/>
                  </a:lnTo>
                  <a:lnTo>
                    <a:pt x="151250" y="213325"/>
                  </a:lnTo>
                  <a:lnTo>
                    <a:pt x="151393" y="197751"/>
                  </a:lnTo>
                  <a:lnTo>
                    <a:pt x="151490" y="182600"/>
                  </a:lnTo>
                  <a:lnTo>
                    <a:pt x="151551" y="167776"/>
                  </a:lnTo>
                  <a:lnTo>
                    <a:pt x="151422" y="153192"/>
                  </a:lnTo>
                  <a:lnTo>
                    <a:pt x="150803" y="138779"/>
                  </a:lnTo>
                  <a:lnTo>
                    <a:pt x="149569" y="124476"/>
                  </a:lnTo>
                  <a:lnTo>
                    <a:pt x="147757" y="109920"/>
                  </a:lnTo>
                  <a:lnTo>
                    <a:pt x="145469" y="94469"/>
                  </a:lnTo>
                  <a:lnTo>
                    <a:pt x="142819" y="77860"/>
                  </a:lnTo>
                  <a:lnTo>
                    <a:pt x="139904" y="60637"/>
                  </a:lnTo>
                  <a:lnTo>
                    <a:pt x="136802" y="43916"/>
                  </a:lnTo>
                  <a:lnTo>
                    <a:pt x="133561" y="28329"/>
                  </a:lnTo>
                  <a:lnTo>
                    <a:pt x="129893" y="14952"/>
                  </a:lnTo>
                  <a:lnTo>
                    <a:pt x="125213" y="5475"/>
                  </a:lnTo>
                  <a:lnTo>
                    <a:pt x="119291" y="462"/>
                  </a:lnTo>
                  <a:lnTo>
                    <a:pt x="112533" y="0"/>
                  </a:lnTo>
                  <a:lnTo>
                    <a:pt x="105765" y="4228"/>
                  </a:lnTo>
                  <a:lnTo>
                    <a:pt x="99480" y="12727"/>
                  </a:lnTo>
                  <a:lnTo>
                    <a:pt x="93975" y="24392"/>
                  </a:lnTo>
                  <a:lnTo>
                    <a:pt x="89509" y="37782"/>
                  </a:lnTo>
                  <a:lnTo>
                    <a:pt x="86104" y="51916"/>
                  </a:lnTo>
                  <a:lnTo>
                    <a:pt x="83615" y="66295"/>
                  </a:lnTo>
                  <a:lnTo>
                    <a:pt x="81846" y="80700"/>
                  </a:lnTo>
                  <a:lnTo>
                    <a:pt x="80613" y="95057"/>
                  </a:lnTo>
                  <a:lnTo>
                    <a:pt x="79763" y="109511"/>
                  </a:lnTo>
                  <a:lnTo>
                    <a:pt x="79184" y="124377"/>
                  </a:lnTo>
                  <a:lnTo>
                    <a:pt x="78791" y="139792"/>
                  </a:lnTo>
                  <a:lnTo>
                    <a:pt x="78527" y="155572"/>
                  </a:lnTo>
                  <a:lnTo>
                    <a:pt x="78349" y="171320"/>
                  </a:lnTo>
                  <a:lnTo>
                    <a:pt x="78229" y="186807"/>
                  </a:lnTo>
                  <a:lnTo>
                    <a:pt x="78149" y="202139"/>
                  </a:lnTo>
                  <a:lnTo>
                    <a:pt x="78095" y="217653"/>
                  </a:lnTo>
                  <a:lnTo>
                    <a:pt x="78064" y="233531"/>
                  </a:lnTo>
                  <a:lnTo>
                    <a:pt x="78212" y="249635"/>
                  </a:lnTo>
                  <a:lnTo>
                    <a:pt x="78845" y="265607"/>
                  </a:lnTo>
                  <a:lnTo>
                    <a:pt x="80083" y="281243"/>
                  </a:lnTo>
                  <a:lnTo>
                    <a:pt x="81729" y="296506"/>
                  </a:lnTo>
                  <a:lnTo>
                    <a:pt x="83372" y="311441"/>
                  </a:lnTo>
                  <a:lnTo>
                    <a:pt x="84776" y="326117"/>
                  </a:lnTo>
                  <a:lnTo>
                    <a:pt x="86040" y="340601"/>
                  </a:lnTo>
                  <a:lnTo>
                    <a:pt x="87494" y="354945"/>
                  </a:lnTo>
                  <a:lnTo>
                    <a:pt x="89325" y="369192"/>
                  </a:lnTo>
                  <a:lnTo>
                    <a:pt x="91555" y="383372"/>
                  </a:lnTo>
                  <a:lnTo>
                    <a:pt x="94130" y="397506"/>
                  </a:lnTo>
                  <a:lnTo>
                    <a:pt x="96977" y="411604"/>
                  </a:lnTo>
                  <a:lnTo>
                    <a:pt x="100025" y="425512"/>
                  </a:lnTo>
                  <a:lnTo>
                    <a:pt x="103218" y="438931"/>
                  </a:lnTo>
                  <a:lnTo>
                    <a:pt x="106511" y="451735"/>
                  </a:lnTo>
                  <a:lnTo>
                    <a:pt x="109874" y="463960"/>
                  </a:lnTo>
                  <a:lnTo>
                    <a:pt x="113284" y="475710"/>
                  </a:lnTo>
                  <a:lnTo>
                    <a:pt x="116722" y="487084"/>
                  </a:lnTo>
                  <a:lnTo>
                    <a:pt x="120026" y="497727"/>
                  </a:lnTo>
                  <a:lnTo>
                    <a:pt x="123216" y="507875"/>
                  </a:lnTo>
                  <a:lnTo>
                    <a:pt x="126573" y="518422"/>
                  </a:lnTo>
                  <a:lnTo>
                    <a:pt x="130630" y="531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36677" y="1504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488739" y="1947114"/>
            <a:ext cx="1526633" cy="473783"/>
            <a:chOff x="2488739" y="1947114"/>
            <a:chExt cx="1526633" cy="473783"/>
          </a:xfrm>
        </p:grpSpPr>
        <p:sp>
          <p:nvSpPr>
            <p:cNvPr id="59" name="Freeform 58"/>
            <p:cNvSpPr/>
            <p:nvPr/>
          </p:nvSpPr>
          <p:spPr>
            <a:xfrm>
              <a:off x="2488739" y="223138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83021" y="0"/>
                  </a:lnTo>
                  <a:lnTo>
                    <a:pt x="71892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20366" y="1949603"/>
              <a:ext cx="210571" cy="471294"/>
            </a:xfrm>
            <a:custGeom>
              <a:avLst/>
              <a:gdLst/>
              <a:ahLst/>
              <a:cxnLst/>
              <a:rect l="0" t="0" r="0" b="0"/>
              <a:pathLst>
                <a:path w="210571" h="471294">
                  <a:moveTo>
                    <a:pt x="0" y="471293"/>
                  </a:moveTo>
                  <a:lnTo>
                    <a:pt x="67" y="459625"/>
                  </a:lnTo>
                  <a:lnTo>
                    <a:pt x="707" y="449136"/>
                  </a:lnTo>
                  <a:lnTo>
                    <a:pt x="1999" y="438830"/>
                  </a:lnTo>
                  <a:lnTo>
                    <a:pt x="3686" y="428355"/>
                  </a:lnTo>
                  <a:lnTo>
                    <a:pt x="5354" y="417364"/>
                  </a:lnTo>
                  <a:lnTo>
                    <a:pt x="6772" y="405717"/>
                  </a:lnTo>
                  <a:lnTo>
                    <a:pt x="8043" y="393290"/>
                  </a:lnTo>
                  <a:lnTo>
                    <a:pt x="9502" y="379887"/>
                  </a:lnTo>
                  <a:lnTo>
                    <a:pt x="11330" y="365498"/>
                  </a:lnTo>
                  <a:lnTo>
                    <a:pt x="13388" y="350259"/>
                  </a:lnTo>
                  <a:lnTo>
                    <a:pt x="15317" y="334352"/>
                  </a:lnTo>
                  <a:lnTo>
                    <a:pt x="16910" y="317944"/>
                  </a:lnTo>
                  <a:lnTo>
                    <a:pt x="18133" y="301012"/>
                  </a:lnTo>
                  <a:lnTo>
                    <a:pt x="19028" y="283353"/>
                  </a:lnTo>
                  <a:lnTo>
                    <a:pt x="19670" y="264921"/>
                  </a:lnTo>
                  <a:lnTo>
                    <a:pt x="20288" y="245967"/>
                  </a:lnTo>
                  <a:lnTo>
                    <a:pt x="21242" y="226937"/>
                  </a:lnTo>
                  <a:lnTo>
                    <a:pt x="22699" y="208097"/>
                  </a:lnTo>
                  <a:lnTo>
                    <a:pt x="24494" y="189531"/>
                  </a:lnTo>
                  <a:lnTo>
                    <a:pt x="26238" y="171226"/>
                  </a:lnTo>
                  <a:lnTo>
                    <a:pt x="27709" y="153134"/>
                  </a:lnTo>
                  <a:lnTo>
                    <a:pt x="29018" y="135203"/>
                  </a:lnTo>
                  <a:lnTo>
                    <a:pt x="30503" y="117391"/>
                  </a:lnTo>
                  <a:lnTo>
                    <a:pt x="32354" y="99671"/>
                  </a:lnTo>
                  <a:lnTo>
                    <a:pt x="34597" y="82346"/>
                  </a:lnTo>
                  <a:lnTo>
                    <a:pt x="37182" y="66012"/>
                  </a:lnTo>
                  <a:lnTo>
                    <a:pt x="40039" y="50920"/>
                  </a:lnTo>
                  <a:lnTo>
                    <a:pt x="43264" y="37158"/>
                  </a:lnTo>
                  <a:lnTo>
                    <a:pt x="47107" y="24827"/>
                  </a:lnTo>
                  <a:lnTo>
                    <a:pt x="51668" y="13859"/>
                  </a:lnTo>
                  <a:lnTo>
                    <a:pt x="57330" y="5119"/>
                  </a:lnTo>
                  <a:lnTo>
                    <a:pt x="63759" y="343"/>
                  </a:lnTo>
                  <a:lnTo>
                    <a:pt x="69587" y="0"/>
                  </a:lnTo>
                  <a:lnTo>
                    <a:pt x="74623" y="3549"/>
                  </a:lnTo>
                  <a:lnTo>
                    <a:pt x="79091" y="10157"/>
                  </a:lnTo>
                  <a:lnTo>
                    <a:pt x="83366" y="19194"/>
                  </a:lnTo>
                  <a:lnTo>
                    <a:pt x="87896" y="30324"/>
                  </a:lnTo>
                  <a:lnTo>
                    <a:pt x="92889" y="43184"/>
                  </a:lnTo>
                  <a:lnTo>
                    <a:pt x="98201" y="57060"/>
                  </a:lnTo>
                  <a:lnTo>
                    <a:pt x="103456" y="70991"/>
                  </a:lnTo>
                  <a:lnTo>
                    <a:pt x="108436" y="84444"/>
                  </a:lnTo>
                  <a:lnTo>
                    <a:pt x="113253" y="97596"/>
                  </a:lnTo>
                  <a:lnTo>
                    <a:pt x="118246" y="111107"/>
                  </a:lnTo>
                  <a:lnTo>
                    <a:pt x="123600" y="125341"/>
                  </a:lnTo>
                  <a:lnTo>
                    <a:pt x="129179" y="140021"/>
                  </a:lnTo>
                  <a:lnTo>
                    <a:pt x="134624" y="154431"/>
                  </a:lnTo>
                  <a:lnTo>
                    <a:pt x="139733" y="168165"/>
                  </a:lnTo>
                  <a:lnTo>
                    <a:pt x="144468" y="181151"/>
                  </a:lnTo>
                  <a:lnTo>
                    <a:pt x="148876" y="193479"/>
                  </a:lnTo>
                  <a:lnTo>
                    <a:pt x="153024" y="205296"/>
                  </a:lnTo>
                  <a:lnTo>
                    <a:pt x="156979" y="217063"/>
                  </a:lnTo>
                  <a:lnTo>
                    <a:pt x="160795" y="229503"/>
                  </a:lnTo>
                  <a:lnTo>
                    <a:pt x="164514" y="242948"/>
                  </a:lnTo>
                  <a:lnTo>
                    <a:pt x="168165" y="257066"/>
                  </a:lnTo>
                  <a:lnTo>
                    <a:pt x="171771" y="271083"/>
                  </a:lnTo>
                  <a:lnTo>
                    <a:pt x="175345" y="284551"/>
                  </a:lnTo>
                  <a:lnTo>
                    <a:pt x="178897" y="297524"/>
                  </a:lnTo>
                  <a:lnTo>
                    <a:pt x="182436" y="310375"/>
                  </a:lnTo>
                  <a:lnTo>
                    <a:pt x="185964" y="323347"/>
                  </a:lnTo>
                  <a:lnTo>
                    <a:pt x="189487" y="336364"/>
                  </a:lnTo>
                  <a:lnTo>
                    <a:pt x="193005" y="349118"/>
                  </a:lnTo>
                  <a:lnTo>
                    <a:pt x="196516" y="361429"/>
                  </a:lnTo>
                  <a:lnTo>
                    <a:pt x="199868" y="372838"/>
                  </a:lnTo>
                  <a:lnTo>
                    <a:pt x="203097" y="383651"/>
                  </a:lnTo>
                  <a:lnTo>
                    <a:pt x="206483" y="394814"/>
                  </a:lnTo>
                  <a:lnTo>
                    <a:pt x="210570" y="408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20366" y="226296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8992" y="7661"/>
                  </a:lnTo>
                  <a:lnTo>
                    <a:pt x="139365" y="5519"/>
                  </a:lnTo>
                  <a:lnTo>
                    <a:pt x="128078" y="3916"/>
                  </a:lnTo>
                  <a:lnTo>
                    <a:pt x="115410" y="2736"/>
                  </a:lnTo>
                  <a:lnTo>
                    <a:pt x="101931" y="1887"/>
                  </a:lnTo>
                  <a:lnTo>
                    <a:pt x="88063" y="1290"/>
                  </a:lnTo>
                  <a:lnTo>
                    <a:pt x="74064" y="874"/>
                  </a:lnTo>
                  <a:lnTo>
                    <a:pt x="58407" y="545"/>
                  </a:lnTo>
                  <a:lnTo>
                    <a:pt x="36369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88905" y="1947114"/>
              <a:ext cx="141490" cy="379026"/>
            </a:xfrm>
            <a:custGeom>
              <a:avLst/>
              <a:gdLst/>
              <a:ahLst/>
              <a:cxnLst/>
              <a:rect l="0" t="0" r="0" b="0"/>
              <a:pathLst>
                <a:path w="141490" h="37902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5" y="72348"/>
                  </a:lnTo>
                  <a:lnTo>
                    <a:pt x="177" y="86046"/>
                  </a:lnTo>
                  <a:lnTo>
                    <a:pt x="825" y="100908"/>
                  </a:lnTo>
                  <a:lnTo>
                    <a:pt x="2074" y="117125"/>
                  </a:lnTo>
                  <a:lnTo>
                    <a:pt x="3727" y="134422"/>
                  </a:lnTo>
                  <a:lnTo>
                    <a:pt x="5375" y="152257"/>
                  </a:lnTo>
                  <a:lnTo>
                    <a:pt x="6778" y="170254"/>
                  </a:lnTo>
                  <a:lnTo>
                    <a:pt x="7871" y="188236"/>
                  </a:lnTo>
                  <a:lnTo>
                    <a:pt x="8678" y="206142"/>
                  </a:lnTo>
                  <a:lnTo>
                    <a:pt x="9261" y="223958"/>
                  </a:lnTo>
                  <a:lnTo>
                    <a:pt x="9839" y="241531"/>
                  </a:lnTo>
                  <a:lnTo>
                    <a:pt x="10767" y="258571"/>
                  </a:lnTo>
                  <a:lnTo>
                    <a:pt x="12207" y="274963"/>
                  </a:lnTo>
                  <a:lnTo>
                    <a:pt x="13989" y="290753"/>
                  </a:lnTo>
                  <a:lnTo>
                    <a:pt x="15725" y="306050"/>
                  </a:lnTo>
                  <a:lnTo>
                    <a:pt x="17178" y="320945"/>
                  </a:lnTo>
                  <a:lnTo>
                    <a:pt x="17946" y="334555"/>
                  </a:lnTo>
                  <a:lnTo>
                    <a:pt x="16816" y="344976"/>
                  </a:lnTo>
                  <a:lnTo>
                    <a:pt x="13382" y="349765"/>
                  </a:lnTo>
                  <a:lnTo>
                    <a:pt x="9425" y="347923"/>
                  </a:lnTo>
                  <a:lnTo>
                    <a:pt x="6489" y="341988"/>
                  </a:lnTo>
                  <a:lnTo>
                    <a:pt x="4995" y="333896"/>
                  </a:lnTo>
                  <a:lnTo>
                    <a:pt x="4827" y="324678"/>
                  </a:lnTo>
                  <a:lnTo>
                    <a:pt x="5718" y="314869"/>
                  </a:lnTo>
                  <a:lnTo>
                    <a:pt x="7401" y="304743"/>
                  </a:lnTo>
                  <a:lnTo>
                    <a:pt x="9656" y="294450"/>
                  </a:lnTo>
                  <a:lnTo>
                    <a:pt x="12480" y="284230"/>
                  </a:lnTo>
                  <a:lnTo>
                    <a:pt x="16056" y="274430"/>
                  </a:lnTo>
                  <a:lnTo>
                    <a:pt x="20430" y="265210"/>
                  </a:lnTo>
                  <a:lnTo>
                    <a:pt x="25674" y="256710"/>
                  </a:lnTo>
                  <a:lnTo>
                    <a:pt x="31951" y="249146"/>
                  </a:lnTo>
                  <a:lnTo>
                    <a:pt x="39251" y="242548"/>
                  </a:lnTo>
                  <a:lnTo>
                    <a:pt x="47425" y="237117"/>
                  </a:lnTo>
                  <a:lnTo>
                    <a:pt x="56282" y="233292"/>
                  </a:lnTo>
                  <a:lnTo>
                    <a:pt x="65642" y="231168"/>
                  </a:lnTo>
                  <a:lnTo>
                    <a:pt x="75196" y="230707"/>
                  </a:lnTo>
                  <a:lnTo>
                    <a:pt x="84530" y="231910"/>
                  </a:lnTo>
                  <a:lnTo>
                    <a:pt x="93435" y="234607"/>
                  </a:lnTo>
                  <a:lnTo>
                    <a:pt x="101888" y="238517"/>
                  </a:lnTo>
                  <a:lnTo>
                    <a:pt x="109953" y="243351"/>
                  </a:lnTo>
                  <a:lnTo>
                    <a:pt x="117703" y="248865"/>
                  </a:lnTo>
                  <a:lnTo>
                    <a:pt x="124892" y="255193"/>
                  </a:lnTo>
                  <a:lnTo>
                    <a:pt x="130969" y="262804"/>
                  </a:lnTo>
                  <a:lnTo>
                    <a:pt x="135719" y="271848"/>
                  </a:lnTo>
                  <a:lnTo>
                    <a:pt x="139078" y="282024"/>
                  </a:lnTo>
                  <a:lnTo>
                    <a:pt x="140965" y="292772"/>
                  </a:lnTo>
                  <a:lnTo>
                    <a:pt x="141489" y="303700"/>
                  </a:lnTo>
                  <a:lnTo>
                    <a:pt x="140723" y="314461"/>
                  </a:lnTo>
                  <a:lnTo>
                    <a:pt x="138621" y="324679"/>
                  </a:lnTo>
                  <a:lnTo>
                    <a:pt x="135276" y="334210"/>
                  </a:lnTo>
                  <a:lnTo>
                    <a:pt x="130574" y="342930"/>
                  </a:lnTo>
                  <a:lnTo>
                    <a:pt x="124137" y="350648"/>
                  </a:lnTo>
                  <a:lnTo>
                    <a:pt x="115916" y="357357"/>
                  </a:lnTo>
                  <a:lnTo>
                    <a:pt x="106141" y="363033"/>
                  </a:lnTo>
                  <a:lnTo>
                    <a:pt x="95138" y="367557"/>
                  </a:lnTo>
                  <a:lnTo>
                    <a:pt x="83228" y="370971"/>
                  </a:lnTo>
                  <a:lnTo>
                    <a:pt x="70892" y="373458"/>
                  </a:lnTo>
                  <a:lnTo>
                    <a:pt x="57347" y="375488"/>
                  </a:lnTo>
                  <a:lnTo>
                    <a:pt x="39173" y="377242"/>
                  </a:lnTo>
                  <a:lnTo>
                    <a:pt x="10528" y="379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78858" y="2118517"/>
              <a:ext cx="136431" cy="190743"/>
            </a:xfrm>
            <a:custGeom>
              <a:avLst/>
              <a:gdLst/>
              <a:ahLst/>
              <a:cxnLst/>
              <a:rect l="0" t="0" r="0" b="0"/>
              <a:pathLst>
                <a:path w="136431" h="190743">
                  <a:moveTo>
                    <a:pt x="10088" y="81281"/>
                  </a:moveTo>
                  <a:lnTo>
                    <a:pt x="21824" y="81281"/>
                  </a:lnTo>
                  <a:lnTo>
                    <a:pt x="32952" y="81281"/>
                  </a:lnTo>
                  <a:lnTo>
                    <a:pt x="44546" y="81276"/>
                  </a:lnTo>
                  <a:lnTo>
                    <a:pt x="56535" y="81103"/>
                  </a:lnTo>
                  <a:lnTo>
                    <a:pt x="68546" y="80455"/>
                  </a:lnTo>
                  <a:lnTo>
                    <a:pt x="80344" y="79197"/>
                  </a:lnTo>
                  <a:lnTo>
                    <a:pt x="91698" y="77199"/>
                  </a:lnTo>
                  <a:lnTo>
                    <a:pt x="102318" y="74254"/>
                  </a:lnTo>
                  <a:lnTo>
                    <a:pt x="112110" y="70336"/>
                  </a:lnTo>
                  <a:lnTo>
                    <a:pt x="120667" y="65246"/>
                  </a:lnTo>
                  <a:lnTo>
                    <a:pt x="127211" y="58548"/>
                  </a:lnTo>
                  <a:lnTo>
                    <a:pt x="131495" y="50161"/>
                  </a:lnTo>
                  <a:lnTo>
                    <a:pt x="133575" y="40614"/>
                  </a:lnTo>
                  <a:lnTo>
                    <a:pt x="133542" y="30829"/>
                  </a:lnTo>
                  <a:lnTo>
                    <a:pt x="131661" y="21378"/>
                  </a:lnTo>
                  <a:lnTo>
                    <a:pt x="127976" y="12934"/>
                  </a:lnTo>
                  <a:lnTo>
                    <a:pt x="122239" y="6408"/>
                  </a:lnTo>
                  <a:lnTo>
                    <a:pt x="114498" y="2107"/>
                  </a:lnTo>
                  <a:lnTo>
                    <a:pt x="105218" y="0"/>
                  </a:lnTo>
                  <a:lnTo>
                    <a:pt x="95081" y="9"/>
                  </a:lnTo>
                  <a:lnTo>
                    <a:pt x="84567" y="1862"/>
                  </a:lnTo>
                  <a:lnTo>
                    <a:pt x="74085" y="5186"/>
                  </a:lnTo>
                  <a:lnTo>
                    <a:pt x="64054" y="9616"/>
                  </a:lnTo>
                  <a:lnTo>
                    <a:pt x="54650" y="14852"/>
                  </a:lnTo>
                  <a:lnTo>
                    <a:pt x="46014" y="20821"/>
                  </a:lnTo>
                  <a:lnTo>
                    <a:pt x="38352" y="27658"/>
                  </a:lnTo>
                  <a:lnTo>
                    <a:pt x="31672" y="35374"/>
                  </a:lnTo>
                  <a:lnTo>
                    <a:pt x="25675" y="44014"/>
                  </a:lnTo>
                  <a:lnTo>
                    <a:pt x="19873" y="53724"/>
                  </a:lnTo>
                  <a:lnTo>
                    <a:pt x="13976" y="64478"/>
                  </a:lnTo>
                  <a:lnTo>
                    <a:pt x="8370" y="75954"/>
                  </a:lnTo>
                  <a:lnTo>
                    <a:pt x="3969" y="87650"/>
                  </a:lnTo>
                  <a:lnTo>
                    <a:pt x="1198" y="99255"/>
                  </a:lnTo>
                  <a:lnTo>
                    <a:pt x="0" y="110657"/>
                  </a:lnTo>
                  <a:lnTo>
                    <a:pt x="110" y="121845"/>
                  </a:lnTo>
                  <a:lnTo>
                    <a:pt x="1227" y="132848"/>
                  </a:lnTo>
                  <a:lnTo>
                    <a:pt x="3247" y="143542"/>
                  </a:lnTo>
                  <a:lnTo>
                    <a:pt x="6266" y="153657"/>
                  </a:lnTo>
                  <a:lnTo>
                    <a:pt x="10263" y="163085"/>
                  </a:lnTo>
                  <a:lnTo>
                    <a:pt x="15419" y="171552"/>
                  </a:lnTo>
                  <a:lnTo>
                    <a:pt x="22168" y="178561"/>
                  </a:lnTo>
                  <a:lnTo>
                    <a:pt x="30598" y="183973"/>
                  </a:lnTo>
                  <a:lnTo>
                    <a:pt x="40345" y="187793"/>
                  </a:lnTo>
                  <a:lnTo>
                    <a:pt x="50797" y="189998"/>
                  </a:lnTo>
                  <a:lnTo>
                    <a:pt x="61528" y="190742"/>
                  </a:lnTo>
                  <a:lnTo>
                    <a:pt x="72324" y="190295"/>
                  </a:lnTo>
                  <a:lnTo>
                    <a:pt x="83098" y="188941"/>
                  </a:lnTo>
                  <a:lnTo>
                    <a:pt x="93811" y="186929"/>
                  </a:lnTo>
                  <a:lnTo>
                    <a:pt x="104005" y="184605"/>
                  </a:lnTo>
                  <a:lnTo>
                    <a:pt x="113803" y="182189"/>
                  </a:lnTo>
                  <a:lnTo>
                    <a:pt x="124064" y="179472"/>
                  </a:lnTo>
                  <a:lnTo>
                    <a:pt x="136430" y="176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52783" y="2141501"/>
              <a:ext cx="194133" cy="155542"/>
            </a:xfrm>
            <a:custGeom>
              <a:avLst/>
              <a:gdLst/>
              <a:ahLst/>
              <a:cxnLst/>
              <a:rect l="0" t="0" r="0" b="0"/>
              <a:pathLst>
                <a:path w="194133" h="155542">
                  <a:moveTo>
                    <a:pt x="130961" y="58297"/>
                  </a:moveTo>
                  <a:lnTo>
                    <a:pt x="127961" y="49562"/>
                  </a:lnTo>
                  <a:lnTo>
                    <a:pt x="124538" y="41856"/>
                  </a:lnTo>
                  <a:lnTo>
                    <a:pt x="120337" y="34454"/>
                  </a:lnTo>
                  <a:lnTo>
                    <a:pt x="115265" y="27192"/>
                  </a:lnTo>
                  <a:lnTo>
                    <a:pt x="109135" y="20014"/>
                  </a:lnTo>
                  <a:lnTo>
                    <a:pt x="101951" y="12907"/>
                  </a:lnTo>
                  <a:lnTo>
                    <a:pt x="93864" y="6508"/>
                  </a:lnTo>
                  <a:lnTo>
                    <a:pt x="85069" y="2034"/>
                  </a:lnTo>
                  <a:lnTo>
                    <a:pt x="75754" y="0"/>
                  </a:lnTo>
                  <a:lnTo>
                    <a:pt x="66229" y="435"/>
                  </a:lnTo>
                  <a:lnTo>
                    <a:pt x="56916" y="3236"/>
                  </a:lnTo>
                  <a:lnTo>
                    <a:pt x="48025" y="8085"/>
                  </a:lnTo>
                  <a:lnTo>
                    <a:pt x="39581" y="14559"/>
                  </a:lnTo>
                  <a:lnTo>
                    <a:pt x="31524" y="22250"/>
                  </a:lnTo>
                  <a:lnTo>
                    <a:pt x="23777" y="30825"/>
                  </a:lnTo>
                  <a:lnTo>
                    <a:pt x="16591" y="40188"/>
                  </a:lnTo>
                  <a:lnTo>
                    <a:pt x="10516" y="50457"/>
                  </a:lnTo>
                  <a:lnTo>
                    <a:pt x="5768" y="61621"/>
                  </a:lnTo>
                  <a:lnTo>
                    <a:pt x="2411" y="73389"/>
                  </a:lnTo>
                  <a:lnTo>
                    <a:pt x="523" y="85289"/>
                  </a:lnTo>
                  <a:lnTo>
                    <a:pt x="0" y="97030"/>
                  </a:lnTo>
                  <a:lnTo>
                    <a:pt x="766" y="108354"/>
                  </a:lnTo>
                  <a:lnTo>
                    <a:pt x="2868" y="118959"/>
                  </a:lnTo>
                  <a:lnTo>
                    <a:pt x="6213" y="128748"/>
                  </a:lnTo>
                  <a:lnTo>
                    <a:pt x="10915" y="137473"/>
                  </a:lnTo>
                  <a:lnTo>
                    <a:pt x="17353" y="144663"/>
                  </a:lnTo>
                  <a:lnTo>
                    <a:pt x="25569" y="150194"/>
                  </a:lnTo>
                  <a:lnTo>
                    <a:pt x="35172" y="153927"/>
                  </a:lnTo>
                  <a:lnTo>
                    <a:pt x="45526" y="155541"/>
                  </a:lnTo>
                  <a:lnTo>
                    <a:pt x="56183" y="155067"/>
                  </a:lnTo>
                  <a:lnTo>
                    <a:pt x="66590" y="152648"/>
                  </a:lnTo>
                  <a:lnTo>
                    <a:pt x="76038" y="148366"/>
                  </a:lnTo>
                  <a:lnTo>
                    <a:pt x="84237" y="142448"/>
                  </a:lnTo>
                  <a:lnTo>
                    <a:pt x="91250" y="135053"/>
                  </a:lnTo>
                  <a:lnTo>
                    <a:pt x="97283" y="126195"/>
                  </a:lnTo>
                  <a:lnTo>
                    <a:pt x="102583" y="116062"/>
                  </a:lnTo>
                  <a:lnTo>
                    <a:pt x="107859" y="106523"/>
                  </a:lnTo>
                  <a:lnTo>
                    <a:pt x="113376" y="100898"/>
                  </a:lnTo>
                  <a:lnTo>
                    <a:pt x="118354" y="100396"/>
                  </a:lnTo>
                  <a:lnTo>
                    <a:pt x="122750" y="104249"/>
                  </a:lnTo>
                  <a:lnTo>
                    <a:pt x="126774" y="111295"/>
                  </a:lnTo>
                  <a:lnTo>
                    <a:pt x="130914" y="120082"/>
                  </a:lnTo>
                  <a:lnTo>
                    <a:pt x="135882" y="128983"/>
                  </a:lnTo>
                  <a:lnTo>
                    <a:pt x="141983" y="137098"/>
                  </a:lnTo>
                  <a:lnTo>
                    <a:pt x="148853" y="143531"/>
                  </a:lnTo>
                  <a:lnTo>
                    <a:pt x="155693" y="147123"/>
                  </a:lnTo>
                  <a:lnTo>
                    <a:pt x="162029" y="147545"/>
                  </a:lnTo>
                  <a:lnTo>
                    <a:pt x="167783" y="145393"/>
                  </a:lnTo>
                  <a:lnTo>
                    <a:pt x="173775" y="141485"/>
                  </a:lnTo>
                  <a:lnTo>
                    <a:pt x="181642" y="134358"/>
                  </a:lnTo>
                  <a:lnTo>
                    <a:pt x="194132" y="121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63128" y="2083984"/>
              <a:ext cx="152244" cy="162997"/>
            </a:xfrm>
            <a:custGeom>
              <a:avLst/>
              <a:gdLst/>
              <a:ahLst/>
              <a:cxnLst/>
              <a:rect l="0" t="0" r="0" b="0"/>
              <a:pathLst>
                <a:path w="152244" h="162997">
                  <a:moveTo>
                    <a:pt x="4844" y="115814"/>
                  </a:moveTo>
                  <a:lnTo>
                    <a:pt x="7778" y="127549"/>
                  </a:lnTo>
                  <a:lnTo>
                    <a:pt x="10561" y="138678"/>
                  </a:lnTo>
                  <a:lnTo>
                    <a:pt x="13430" y="150201"/>
                  </a:lnTo>
                  <a:lnTo>
                    <a:pt x="15345" y="159583"/>
                  </a:lnTo>
                  <a:lnTo>
                    <a:pt x="14949" y="162996"/>
                  </a:lnTo>
                  <a:lnTo>
                    <a:pt x="12568" y="160675"/>
                  </a:lnTo>
                  <a:lnTo>
                    <a:pt x="9078" y="154249"/>
                  </a:lnTo>
                  <a:lnTo>
                    <a:pt x="5526" y="145130"/>
                  </a:lnTo>
                  <a:lnTo>
                    <a:pt x="2493" y="134287"/>
                  </a:lnTo>
                  <a:lnTo>
                    <a:pt x="462" y="122502"/>
                  </a:lnTo>
                  <a:lnTo>
                    <a:pt x="0" y="110474"/>
                  </a:lnTo>
                  <a:lnTo>
                    <a:pt x="1252" y="98591"/>
                  </a:lnTo>
                  <a:lnTo>
                    <a:pt x="4193" y="87143"/>
                  </a:lnTo>
                  <a:lnTo>
                    <a:pt x="8825" y="76442"/>
                  </a:lnTo>
                  <a:lnTo>
                    <a:pt x="14978" y="66578"/>
                  </a:lnTo>
                  <a:lnTo>
                    <a:pt x="22529" y="57628"/>
                  </a:lnTo>
                  <a:lnTo>
                    <a:pt x="31492" y="49754"/>
                  </a:lnTo>
                  <a:lnTo>
                    <a:pt x="41741" y="42936"/>
                  </a:lnTo>
                  <a:lnTo>
                    <a:pt x="53044" y="37016"/>
                  </a:lnTo>
                  <a:lnTo>
                    <a:pt x="65155" y="31796"/>
                  </a:lnTo>
                  <a:lnTo>
                    <a:pt x="77848" y="27096"/>
                  </a:lnTo>
                  <a:lnTo>
                    <a:pt x="90729" y="22725"/>
                  </a:lnTo>
                  <a:lnTo>
                    <a:pt x="104708" y="17951"/>
                  </a:lnTo>
                  <a:lnTo>
                    <a:pt x="123243" y="11231"/>
                  </a:lnTo>
                  <a:lnTo>
                    <a:pt x="1522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499267" y="2639044"/>
            <a:ext cx="1568748" cy="434620"/>
            <a:chOff x="2499267" y="2639044"/>
            <a:chExt cx="1568748" cy="434620"/>
          </a:xfrm>
        </p:grpSpPr>
        <p:sp>
          <p:nvSpPr>
            <p:cNvPr id="67" name="Freeform 66"/>
            <p:cNvSpPr/>
            <p:nvPr/>
          </p:nvSpPr>
          <p:spPr>
            <a:xfrm>
              <a:off x="2499267" y="2978906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5" y="5"/>
                  </a:lnTo>
                  <a:lnTo>
                    <a:pt x="79896" y="178"/>
                  </a:lnTo>
                  <a:lnTo>
                    <a:pt x="67885" y="826"/>
                  </a:lnTo>
                  <a:lnTo>
                    <a:pt x="56091" y="2075"/>
                  </a:lnTo>
                  <a:lnTo>
                    <a:pt x="44842" y="3736"/>
                  </a:lnTo>
                  <a:lnTo>
                    <a:pt x="33416" y="5563"/>
                  </a:lnTo>
                  <a:lnTo>
                    <a:pt x="1969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41423" y="2639044"/>
              <a:ext cx="231628" cy="434620"/>
            </a:xfrm>
            <a:custGeom>
              <a:avLst/>
              <a:gdLst/>
              <a:ahLst/>
              <a:cxnLst/>
              <a:rect l="0" t="0" r="0" b="0"/>
              <a:pathLst>
                <a:path w="231628" h="434620">
                  <a:moveTo>
                    <a:pt x="0" y="434619"/>
                  </a:moveTo>
                  <a:lnTo>
                    <a:pt x="2934" y="420017"/>
                  </a:lnTo>
                  <a:lnTo>
                    <a:pt x="5716" y="406746"/>
                  </a:lnTo>
                  <a:lnTo>
                    <a:pt x="8615" y="393540"/>
                  </a:lnTo>
                  <a:lnTo>
                    <a:pt x="11656" y="380025"/>
                  </a:lnTo>
                  <a:lnTo>
                    <a:pt x="14821" y="365869"/>
                  </a:lnTo>
                  <a:lnTo>
                    <a:pt x="18080" y="350962"/>
                  </a:lnTo>
                  <a:lnTo>
                    <a:pt x="21245" y="335370"/>
                  </a:lnTo>
                  <a:lnTo>
                    <a:pt x="23988" y="319224"/>
                  </a:lnTo>
                  <a:lnTo>
                    <a:pt x="26168" y="302669"/>
                  </a:lnTo>
                  <a:lnTo>
                    <a:pt x="27971" y="286146"/>
                  </a:lnTo>
                  <a:lnTo>
                    <a:pt x="29795" y="270360"/>
                  </a:lnTo>
                  <a:lnTo>
                    <a:pt x="31872" y="255630"/>
                  </a:lnTo>
                  <a:lnTo>
                    <a:pt x="34099" y="241774"/>
                  </a:lnTo>
                  <a:lnTo>
                    <a:pt x="36142" y="228315"/>
                  </a:lnTo>
                  <a:lnTo>
                    <a:pt x="37812" y="214913"/>
                  </a:lnTo>
                  <a:lnTo>
                    <a:pt x="39086" y="201096"/>
                  </a:lnTo>
                  <a:lnTo>
                    <a:pt x="40016" y="186208"/>
                  </a:lnTo>
                  <a:lnTo>
                    <a:pt x="40686" y="170009"/>
                  </a:lnTo>
                  <a:lnTo>
                    <a:pt x="41491" y="153076"/>
                  </a:lnTo>
                  <a:lnTo>
                    <a:pt x="43104" y="136557"/>
                  </a:lnTo>
                  <a:lnTo>
                    <a:pt x="45817" y="121073"/>
                  </a:lnTo>
                  <a:lnTo>
                    <a:pt x="49269" y="106408"/>
                  </a:lnTo>
                  <a:lnTo>
                    <a:pt x="52664" y="91808"/>
                  </a:lnTo>
                  <a:lnTo>
                    <a:pt x="55540" y="76808"/>
                  </a:lnTo>
                  <a:lnTo>
                    <a:pt x="57943" y="61598"/>
                  </a:lnTo>
                  <a:lnTo>
                    <a:pt x="60237" y="46825"/>
                  </a:lnTo>
                  <a:lnTo>
                    <a:pt x="62676" y="32863"/>
                  </a:lnTo>
                  <a:lnTo>
                    <a:pt x="65670" y="20402"/>
                  </a:lnTo>
                  <a:lnTo>
                    <a:pt x="69831" y="10555"/>
                  </a:lnTo>
                  <a:lnTo>
                    <a:pt x="75373" y="3698"/>
                  </a:lnTo>
                  <a:lnTo>
                    <a:pt x="81860" y="46"/>
                  </a:lnTo>
                  <a:lnTo>
                    <a:pt x="88439" y="0"/>
                  </a:lnTo>
                  <a:lnTo>
                    <a:pt x="94603" y="3418"/>
                  </a:lnTo>
                  <a:lnTo>
                    <a:pt x="100365" y="9913"/>
                  </a:lnTo>
                  <a:lnTo>
                    <a:pt x="106067" y="19138"/>
                  </a:lnTo>
                  <a:lnTo>
                    <a:pt x="111924" y="30623"/>
                  </a:lnTo>
                  <a:lnTo>
                    <a:pt x="117518" y="43531"/>
                  </a:lnTo>
                  <a:lnTo>
                    <a:pt x="121916" y="56791"/>
                  </a:lnTo>
                  <a:lnTo>
                    <a:pt x="124699" y="69774"/>
                  </a:lnTo>
                  <a:lnTo>
                    <a:pt x="126245" y="82267"/>
                  </a:lnTo>
                  <a:lnTo>
                    <a:pt x="127435" y="94271"/>
                  </a:lnTo>
                  <a:lnTo>
                    <a:pt x="128831" y="105865"/>
                  </a:lnTo>
                  <a:lnTo>
                    <a:pt x="130636" y="117144"/>
                  </a:lnTo>
                  <a:lnTo>
                    <a:pt x="132860" y="128193"/>
                  </a:lnTo>
                  <a:lnTo>
                    <a:pt x="135439" y="139078"/>
                  </a:lnTo>
                  <a:lnTo>
                    <a:pt x="138291" y="149850"/>
                  </a:lnTo>
                  <a:lnTo>
                    <a:pt x="141345" y="160543"/>
                  </a:lnTo>
                  <a:lnTo>
                    <a:pt x="144541" y="171181"/>
                  </a:lnTo>
                  <a:lnTo>
                    <a:pt x="147838" y="181784"/>
                  </a:lnTo>
                  <a:lnTo>
                    <a:pt x="151203" y="192363"/>
                  </a:lnTo>
                  <a:lnTo>
                    <a:pt x="154620" y="202925"/>
                  </a:lnTo>
                  <a:lnTo>
                    <a:pt x="158237" y="213475"/>
                  </a:lnTo>
                  <a:lnTo>
                    <a:pt x="162351" y="224019"/>
                  </a:lnTo>
                  <a:lnTo>
                    <a:pt x="167080" y="234567"/>
                  </a:lnTo>
                  <a:lnTo>
                    <a:pt x="172222" y="245447"/>
                  </a:lnTo>
                  <a:lnTo>
                    <a:pt x="177367" y="257277"/>
                  </a:lnTo>
                  <a:lnTo>
                    <a:pt x="182271" y="270310"/>
                  </a:lnTo>
                  <a:lnTo>
                    <a:pt x="186867" y="284319"/>
                  </a:lnTo>
                  <a:lnTo>
                    <a:pt x="191180" y="298794"/>
                  </a:lnTo>
                  <a:lnTo>
                    <a:pt x="195270" y="313377"/>
                  </a:lnTo>
                  <a:lnTo>
                    <a:pt x="199355" y="327744"/>
                  </a:lnTo>
                  <a:lnTo>
                    <a:pt x="203792" y="341538"/>
                  </a:lnTo>
                  <a:lnTo>
                    <a:pt x="208736" y="354616"/>
                  </a:lnTo>
                  <a:lnTo>
                    <a:pt x="213875" y="366771"/>
                  </a:lnTo>
                  <a:lnTo>
                    <a:pt x="219028" y="378924"/>
                  </a:lnTo>
                  <a:lnTo>
                    <a:pt x="224650" y="393259"/>
                  </a:lnTo>
                  <a:lnTo>
                    <a:pt x="231627" y="413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773008" y="2963770"/>
              <a:ext cx="126343" cy="15137"/>
            </a:xfrm>
            <a:custGeom>
              <a:avLst/>
              <a:gdLst/>
              <a:ahLst/>
              <a:cxnLst/>
              <a:rect l="0" t="0" r="0" b="0"/>
              <a:pathLst>
                <a:path w="126343" h="15137">
                  <a:moveTo>
                    <a:pt x="126342" y="4608"/>
                  </a:moveTo>
                  <a:lnTo>
                    <a:pt x="117541" y="1808"/>
                  </a:lnTo>
                  <a:lnTo>
                    <a:pt x="109194" y="306"/>
                  </a:lnTo>
                  <a:lnTo>
                    <a:pt x="100496" y="0"/>
                  </a:lnTo>
                  <a:lnTo>
                    <a:pt x="91375" y="679"/>
                  </a:lnTo>
                  <a:lnTo>
                    <a:pt x="81880" y="2147"/>
                  </a:lnTo>
                  <a:lnTo>
                    <a:pt x="72088" y="4211"/>
                  </a:lnTo>
                  <a:lnTo>
                    <a:pt x="61951" y="6558"/>
                  </a:lnTo>
                  <a:lnTo>
                    <a:pt x="49983" y="8986"/>
                  </a:lnTo>
                  <a:lnTo>
                    <a:pt x="31780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88905" y="2831507"/>
              <a:ext cx="178985" cy="219232"/>
            </a:xfrm>
            <a:custGeom>
              <a:avLst/>
              <a:gdLst/>
              <a:ahLst/>
              <a:cxnLst/>
              <a:rect l="0" t="0" r="0" b="0"/>
              <a:pathLst>
                <a:path w="178985" h="219232">
                  <a:moveTo>
                    <a:pt x="0" y="21057"/>
                  </a:moveTo>
                  <a:lnTo>
                    <a:pt x="2933" y="32859"/>
                  </a:lnTo>
                  <a:lnTo>
                    <a:pt x="5716" y="44629"/>
                  </a:lnTo>
                  <a:lnTo>
                    <a:pt x="8615" y="57519"/>
                  </a:lnTo>
                  <a:lnTo>
                    <a:pt x="11656" y="71367"/>
                  </a:lnTo>
                  <a:lnTo>
                    <a:pt x="14820" y="85695"/>
                  </a:lnTo>
                  <a:lnTo>
                    <a:pt x="18085" y="100160"/>
                  </a:lnTo>
                  <a:lnTo>
                    <a:pt x="21423" y="114437"/>
                  </a:lnTo>
                  <a:lnTo>
                    <a:pt x="24814" y="128165"/>
                  </a:lnTo>
                  <a:lnTo>
                    <a:pt x="28247" y="141201"/>
                  </a:lnTo>
                  <a:lnTo>
                    <a:pt x="31875" y="153428"/>
                  </a:lnTo>
                  <a:lnTo>
                    <a:pt x="35995" y="164653"/>
                  </a:lnTo>
                  <a:lnTo>
                    <a:pt x="40738" y="174873"/>
                  </a:lnTo>
                  <a:lnTo>
                    <a:pt x="46229" y="184231"/>
                  </a:lnTo>
                  <a:lnTo>
                    <a:pt x="52672" y="192911"/>
                  </a:lnTo>
                  <a:lnTo>
                    <a:pt x="60089" y="201074"/>
                  </a:lnTo>
                  <a:lnTo>
                    <a:pt x="68510" y="208371"/>
                  </a:lnTo>
                  <a:lnTo>
                    <a:pt x="78065" y="213989"/>
                  </a:lnTo>
                  <a:lnTo>
                    <a:pt x="88707" y="217612"/>
                  </a:lnTo>
                  <a:lnTo>
                    <a:pt x="99936" y="219231"/>
                  </a:lnTo>
                  <a:lnTo>
                    <a:pt x="110933" y="218879"/>
                  </a:lnTo>
                  <a:lnTo>
                    <a:pt x="121246" y="216785"/>
                  </a:lnTo>
                  <a:lnTo>
                    <a:pt x="130626" y="213125"/>
                  </a:lnTo>
                  <a:lnTo>
                    <a:pt x="138854" y="207936"/>
                  </a:lnTo>
                  <a:lnTo>
                    <a:pt x="145941" y="201372"/>
                  </a:lnTo>
                  <a:lnTo>
                    <a:pt x="152057" y="193528"/>
                  </a:lnTo>
                  <a:lnTo>
                    <a:pt x="157415" y="184360"/>
                  </a:lnTo>
                  <a:lnTo>
                    <a:pt x="162207" y="173965"/>
                  </a:lnTo>
                  <a:lnTo>
                    <a:pt x="166429" y="162392"/>
                  </a:lnTo>
                  <a:lnTo>
                    <a:pt x="169893" y="149567"/>
                  </a:lnTo>
                  <a:lnTo>
                    <a:pt x="172559" y="135568"/>
                  </a:lnTo>
                  <a:lnTo>
                    <a:pt x="174519" y="120591"/>
                  </a:lnTo>
                  <a:lnTo>
                    <a:pt x="175917" y="104860"/>
                  </a:lnTo>
                  <a:lnTo>
                    <a:pt x="176895" y="88588"/>
                  </a:lnTo>
                  <a:lnTo>
                    <a:pt x="177571" y="72308"/>
                  </a:lnTo>
                  <a:lnTo>
                    <a:pt x="178106" y="55067"/>
                  </a:lnTo>
                  <a:lnTo>
                    <a:pt x="178550" y="3311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555444" y="2826196"/>
              <a:ext cx="144073" cy="184297"/>
            </a:xfrm>
            <a:custGeom>
              <a:avLst/>
              <a:gdLst/>
              <a:ahLst/>
              <a:cxnLst/>
              <a:rect l="0" t="0" r="0" b="0"/>
              <a:pathLst>
                <a:path w="144073" h="184297">
                  <a:moveTo>
                    <a:pt x="7202" y="100068"/>
                  </a:moveTo>
                  <a:lnTo>
                    <a:pt x="7268" y="111736"/>
                  </a:lnTo>
                  <a:lnTo>
                    <a:pt x="7909" y="122225"/>
                  </a:lnTo>
                  <a:lnTo>
                    <a:pt x="9205" y="132526"/>
                  </a:lnTo>
                  <a:lnTo>
                    <a:pt x="11065" y="142828"/>
                  </a:lnTo>
                  <a:lnTo>
                    <a:pt x="13381" y="153171"/>
                  </a:lnTo>
                  <a:lnTo>
                    <a:pt x="16022" y="163482"/>
                  </a:lnTo>
                  <a:lnTo>
                    <a:pt x="17994" y="170997"/>
                  </a:lnTo>
                  <a:lnTo>
                    <a:pt x="18189" y="172282"/>
                  </a:lnTo>
                  <a:lnTo>
                    <a:pt x="17028" y="168395"/>
                  </a:lnTo>
                  <a:lnTo>
                    <a:pt x="15177" y="160999"/>
                  </a:lnTo>
                  <a:lnTo>
                    <a:pt x="13266" y="151307"/>
                  </a:lnTo>
                  <a:lnTo>
                    <a:pt x="11618" y="140127"/>
                  </a:lnTo>
                  <a:lnTo>
                    <a:pt x="10160" y="128141"/>
                  </a:lnTo>
                  <a:lnTo>
                    <a:pt x="8560" y="115992"/>
                  </a:lnTo>
                  <a:lnTo>
                    <a:pt x="6630" y="104024"/>
                  </a:lnTo>
                  <a:lnTo>
                    <a:pt x="4499" y="92184"/>
                  </a:lnTo>
                  <a:lnTo>
                    <a:pt x="2520" y="80157"/>
                  </a:lnTo>
                  <a:lnTo>
                    <a:pt x="901" y="67767"/>
                  </a:lnTo>
                  <a:lnTo>
                    <a:pt x="0" y="55155"/>
                  </a:lnTo>
                  <a:lnTo>
                    <a:pt x="385" y="42679"/>
                  </a:lnTo>
                  <a:lnTo>
                    <a:pt x="2248" y="30562"/>
                  </a:lnTo>
                  <a:lnTo>
                    <a:pt x="5621" y="19493"/>
                  </a:lnTo>
                  <a:lnTo>
                    <a:pt x="10551" y="10656"/>
                  </a:lnTo>
                  <a:lnTo>
                    <a:pt x="16905" y="4503"/>
                  </a:lnTo>
                  <a:lnTo>
                    <a:pt x="24423" y="1002"/>
                  </a:lnTo>
                  <a:lnTo>
                    <a:pt x="32831" y="0"/>
                  </a:lnTo>
                  <a:lnTo>
                    <a:pt x="41886" y="1143"/>
                  </a:lnTo>
                  <a:lnTo>
                    <a:pt x="51234" y="4144"/>
                  </a:lnTo>
                  <a:lnTo>
                    <a:pt x="60429" y="8882"/>
                  </a:lnTo>
                  <a:lnTo>
                    <a:pt x="69236" y="15134"/>
                  </a:lnTo>
                  <a:lnTo>
                    <a:pt x="77454" y="22599"/>
                  </a:lnTo>
                  <a:lnTo>
                    <a:pt x="84827" y="30979"/>
                  </a:lnTo>
                  <a:lnTo>
                    <a:pt x="91306" y="40022"/>
                  </a:lnTo>
                  <a:lnTo>
                    <a:pt x="96996" y="49534"/>
                  </a:lnTo>
                  <a:lnTo>
                    <a:pt x="102061" y="59372"/>
                  </a:lnTo>
                  <a:lnTo>
                    <a:pt x="106657" y="69434"/>
                  </a:lnTo>
                  <a:lnTo>
                    <a:pt x="110916" y="79648"/>
                  </a:lnTo>
                  <a:lnTo>
                    <a:pt x="114937" y="89966"/>
                  </a:lnTo>
                  <a:lnTo>
                    <a:pt x="118794" y="100353"/>
                  </a:lnTo>
                  <a:lnTo>
                    <a:pt x="122538" y="110787"/>
                  </a:lnTo>
                  <a:lnTo>
                    <a:pt x="126205" y="121252"/>
                  </a:lnTo>
                  <a:lnTo>
                    <a:pt x="129816" y="131729"/>
                  </a:lnTo>
                  <a:lnTo>
                    <a:pt x="133236" y="141949"/>
                  </a:lnTo>
                  <a:lnTo>
                    <a:pt x="136516" y="152503"/>
                  </a:lnTo>
                  <a:lnTo>
                    <a:pt x="139945" y="165437"/>
                  </a:lnTo>
                  <a:lnTo>
                    <a:pt x="144072" y="184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94273" y="2894678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67" y="11735"/>
                  </a:lnTo>
                  <a:lnTo>
                    <a:pt x="707" y="22865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7" y="72331"/>
                  </a:lnTo>
                  <a:lnTo>
                    <a:pt x="7868" y="85443"/>
                  </a:lnTo>
                  <a:lnTo>
                    <a:pt x="8799" y="99597"/>
                  </a:lnTo>
                  <a:lnTo>
                    <a:pt x="9639" y="11827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73216" y="27051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41672" y="2652523"/>
              <a:ext cx="63172" cy="368498"/>
            </a:xfrm>
            <a:custGeom>
              <a:avLst/>
              <a:gdLst/>
              <a:ahLst/>
              <a:cxnLst/>
              <a:rect l="0" t="0" r="0" b="0"/>
              <a:pathLst>
                <a:path w="63172" h="368498">
                  <a:moveTo>
                    <a:pt x="0" y="0"/>
                  </a:moveTo>
                  <a:lnTo>
                    <a:pt x="2800" y="11802"/>
                  </a:lnTo>
                  <a:lnTo>
                    <a:pt x="4301" y="23571"/>
                  </a:lnTo>
                  <a:lnTo>
                    <a:pt x="4617" y="36466"/>
                  </a:lnTo>
                  <a:lnTo>
                    <a:pt x="4283" y="50487"/>
                  </a:lnTo>
                  <a:lnTo>
                    <a:pt x="4112" y="65463"/>
                  </a:lnTo>
                  <a:lnTo>
                    <a:pt x="4550" y="81190"/>
                  </a:lnTo>
                  <a:lnTo>
                    <a:pt x="5692" y="97639"/>
                  </a:lnTo>
                  <a:lnTo>
                    <a:pt x="7462" y="114960"/>
                  </a:lnTo>
                  <a:lnTo>
                    <a:pt x="9731" y="133164"/>
                  </a:lnTo>
                  <a:lnTo>
                    <a:pt x="12375" y="152132"/>
                  </a:lnTo>
                  <a:lnTo>
                    <a:pt x="15288" y="171703"/>
                  </a:lnTo>
                  <a:lnTo>
                    <a:pt x="18390" y="191709"/>
                  </a:lnTo>
                  <a:lnTo>
                    <a:pt x="21623" y="211533"/>
                  </a:lnTo>
                  <a:lnTo>
                    <a:pt x="24946" y="230158"/>
                  </a:lnTo>
                  <a:lnTo>
                    <a:pt x="28330" y="247129"/>
                  </a:lnTo>
                  <a:lnTo>
                    <a:pt x="31756" y="262659"/>
                  </a:lnTo>
                  <a:lnTo>
                    <a:pt x="35208" y="277325"/>
                  </a:lnTo>
                  <a:lnTo>
                    <a:pt x="38680" y="291557"/>
                  </a:lnTo>
                  <a:lnTo>
                    <a:pt x="42206" y="305378"/>
                  </a:lnTo>
                  <a:lnTo>
                    <a:pt x="46312" y="320040"/>
                  </a:lnTo>
                  <a:lnTo>
                    <a:pt x="52479" y="339076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815330" y="2784781"/>
              <a:ext cx="252685" cy="15142"/>
            </a:xfrm>
            <a:custGeom>
              <a:avLst/>
              <a:gdLst/>
              <a:ahLst/>
              <a:cxnLst/>
              <a:rect l="0" t="0" r="0" b="0"/>
              <a:pathLst>
                <a:path w="252685" h="15142">
                  <a:moveTo>
                    <a:pt x="252684" y="4612"/>
                  </a:moveTo>
                  <a:lnTo>
                    <a:pt x="243816" y="1813"/>
                  </a:lnTo>
                  <a:lnTo>
                    <a:pt x="234829" y="311"/>
                  </a:lnTo>
                  <a:lnTo>
                    <a:pt x="224824" y="0"/>
                  </a:lnTo>
                  <a:lnTo>
                    <a:pt x="213498" y="506"/>
                  </a:lnTo>
                  <a:lnTo>
                    <a:pt x="200390" y="1325"/>
                  </a:lnTo>
                  <a:lnTo>
                    <a:pt x="185433" y="2141"/>
                  </a:lnTo>
                  <a:lnTo>
                    <a:pt x="169190" y="2825"/>
                  </a:lnTo>
                  <a:lnTo>
                    <a:pt x="152613" y="3352"/>
                  </a:lnTo>
                  <a:lnTo>
                    <a:pt x="136282" y="3742"/>
                  </a:lnTo>
                  <a:lnTo>
                    <a:pt x="120235" y="4190"/>
                  </a:lnTo>
                  <a:lnTo>
                    <a:pt x="104169" y="5030"/>
                  </a:lnTo>
                  <a:lnTo>
                    <a:pt x="87894" y="6411"/>
                  </a:lnTo>
                  <a:lnTo>
                    <a:pt x="71729" y="8162"/>
                  </a:lnTo>
                  <a:lnTo>
                    <a:pt x="54634" y="10060"/>
                  </a:lnTo>
                  <a:lnTo>
                    <a:pt x="32869" y="12272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231498" y="1534103"/>
            <a:ext cx="931480" cy="76100"/>
          </a:xfrm>
          <a:custGeom>
            <a:avLst/>
            <a:gdLst/>
            <a:ahLst/>
            <a:cxnLst/>
            <a:rect l="0" t="0" r="0" b="0"/>
            <a:pathLst>
              <a:path w="931480" h="76100">
                <a:moveTo>
                  <a:pt x="931479" y="76099"/>
                </a:moveTo>
                <a:lnTo>
                  <a:pt x="922544" y="73232"/>
                </a:lnTo>
                <a:lnTo>
                  <a:pt x="912917" y="71090"/>
                </a:lnTo>
                <a:lnTo>
                  <a:pt x="901630" y="69487"/>
                </a:lnTo>
                <a:lnTo>
                  <a:pt x="888962" y="68306"/>
                </a:lnTo>
                <a:lnTo>
                  <a:pt x="875482" y="67458"/>
                </a:lnTo>
                <a:lnTo>
                  <a:pt x="861615" y="66856"/>
                </a:lnTo>
                <a:lnTo>
                  <a:pt x="847753" y="66268"/>
                </a:lnTo>
                <a:lnTo>
                  <a:pt x="834310" y="65336"/>
                </a:lnTo>
                <a:lnTo>
                  <a:pt x="821448" y="63894"/>
                </a:lnTo>
                <a:lnTo>
                  <a:pt x="808661" y="62111"/>
                </a:lnTo>
                <a:lnTo>
                  <a:pt x="794931" y="60374"/>
                </a:lnTo>
                <a:lnTo>
                  <a:pt x="779756" y="58912"/>
                </a:lnTo>
                <a:lnTo>
                  <a:pt x="763137" y="57779"/>
                </a:lnTo>
                <a:lnTo>
                  <a:pt x="745297" y="56945"/>
                </a:lnTo>
                <a:lnTo>
                  <a:pt x="726528" y="56345"/>
                </a:lnTo>
                <a:lnTo>
                  <a:pt x="707569" y="55755"/>
                </a:lnTo>
                <a:lnTo>
                  <a:pt x="689541" y="54819"/>
                </a:lnTo>
                <a:lnTo>
                  <a:pt x="672978" y="53374"/>
                </a:lnTo>
                <a:lnTo>
                  <a:pt x="657724" y="51588"/>
                </a:lnTo>
                <a:lnTo>
                  <a:pt x="643245" y="49850"/>
                </a:lnTo>
                <a:lnTo>
                  <a:pt x="629121" y="48382"/>
                </a:lnTo>
                <a:lnTo>
                  <a:pt x="614799" y="47076"/>
                </a:lnTo>
                <a:lnTo>
                  <a:pt x="599564" y="45592"/>
                </a:lnTo>
                <a:lnTo>
                  <a:pt x="583129" y="43752"/>
                </a:lnTo>
                <a:lnTo>
                  <a:pt x="566036" y="41855"/>
                </a:lnTo>
                <a:lnTo>
                  <a:pt x="549409" y="40567"/>
                </a:lnTo>
                <a:lnTo>
                  <a:pt x="533862" y="40212"/>
                </a:lnTo>
                <a:lnTo>
                  <a:pt x="519494" y="40466"/>
                </a:lnTo>
                <a:lnTo>
                  <a:pt x="506157" y="40567"/>
                </a:lnTo>
                <a:lnTo>
                  <a:pt x="493629" y="40083"/>
                </a:lnTo>
                <a:lnTo>
                  <a:pt x="481537" y="39077"/>
                </a:lnTo>
                <a:lnTo>
                  <a:pt x="469403" y="37930"/>
                </a:lnTo>
                <a:lnTo>
                  <a:pt x="456954" y="36896"/>
                </a:lnTo>
                <a:lnTo>
                  <a:pt x="443638" y="36067"/>
                </a:lnTo>
                <a:lnTo>
                  <a:pt x="428570" y="35442"/>
                </a:lnTo>
                <a:lnTo>
                  <a:pt x="411429" y="34991"/>
                </a:lnTo>
                <a:lnTo>
                  <a:pt x="392544" y="34672"/>
                </a:lnTo>
                <a:lnTo>
                  <a:pt x="372579" y="34452"/>
                </a:lnTo>
                <a:lnTo>
                  <a:pt x="352051" y="34300"/>
                </a:lnTo>
                <a:lnTo>
                  <a:pt x="331575" y="34197"/>
                </a:lnTo>
                <a:lnTo>
                  <a:pt x="311915" y="34127"/>
                </a:lnTo>
                <a:lnTo>
                  <a:pt x="293395" y="34080"/>
                </a:lnTo>
                <a:lnTo>
                  <a:pt x="275655" y="34049"/>
                </a:lnTo>
                <a:lnTo>
                  <a:pt x="257896" y="34027"/>
                </a:lnTo>
                <a:lnTo>
                  <a:pt x="239641" y="34013"/>
                </a:lnTo>
                <a:lnTo>
                  <a:pt x="220767" y="34004"/>
                </a:lnTo>
                <a:lnTo>
                  <a:pt x="201322" y="33997"/>
                </a:lnTo>
                <a:lnTo>
                  <a:pt x="181429" y="33993"/>
                </a:lnTo>
                <a:lnTo>
                  <a:pt x="161525" y="33991"/>
                </a:lnTo>
                <a:lnTo>
                  <a:pt x="142323" y="33989"/>
                </a:lnTo>
                <a:lnTo>
                  <a:pt x="124149" y="33983"/>
                </a:lnTo>
                <a:lnTo>
                  <a:pt x="106829" y="33809"/>
                </a:lnTo>
                <a:lnTo>
                  <a:pt x="89891" y="33160"/>
                </a:lnTo>
                <a:lnTo>
                  <a:pt x="73015" y="31916"/>
                </a:lnTo>
                <a:lnTo>
                  <a:pt x="56222" y="30435"/>
                </a:lnTo>
                <a:lnTo>
                  <a:pt x="39778" y="29435"/>
                </a:lnTo>
                <a:lnTo>
                  <a:pt x="23853" y="29277"/>
                </a:lnTo>
                <a:lnTo>
                  <a:pt x="9631" y="29651"/>
                </a:lnTo>
                <a:lnTo>
                  <a:pt x="820" y="29387"/>
                </a:lnTo>
                <a:lnTo>
                  <a:pt x="0" y="28107"/>
                </a:lnTo>
                <a:lnTo>
                  <a:pt x="5781" y="26782"/>
                </a:lnTo>
                <a:lnTo>
                  <a:pt x="16338" y="25753"/>
                </a:lnTo>
                <a:lnTo>
                  <a:pt x="30242" y="25019"/>
                </a:lnTo>
                <a:lnTo>
                  <a:pt x="46447" y="24512"/>
                </a:lnTo>
                <a:lnTo>
                  <a:pt x="63894" y="24167"/>
                </a:lnTo>
                <a:lnTo>
                  <a:pt x="81460" y="23933"/>
                </a:lnTo>
                <a:lnTo>
                  <a:pt x="98539" y="23776"/>
                </a:lnTo>
                <a:lnTo>
                  <a:pt x="114959" y="23670"/>
                </a:lnTo>
                <a:lnTo>
                  <a:pt x="130764" y="23599"/>
                </a:lnTo>
                <a:lnTo>
                  <a:pt x="146069" y="23552"/>
                </a:lnTo>
                <a:lnTo>
                  <a:pt x="160995" y="23520"/>
                </a:lnTo>
                <a:lnTo>
                  <a:pt x="175647" y="23499"/>
                </a:lnTo>
                <a:lnTo>
                  <a:pt x="190105" y="23485"/>
                </a:lnTo>
                <a:lnTo>
                  <a:pt x="204428" y="23475"/>
                </a:lnTo>
                <a:lnTo>
                  <a:pt x="218659" y="23469"/>
                </a:lnTo>
                <a:lnTo>
                  <a:pt x="232826" y="23465"/>
                </a:lnTo>
                <a:lnTo>
                  <a:pt x="246951" y="23462"/>
                </a:lnTo>
                <a:lnTo>
                  <a:pt x="261048" y="23460"/>
                </a:lnTo>
                <a:lnTo>
                  <a:pt x="275125" y="23458"/>
                </a:lnTo>
                <a:lnTo>
                  <a:pt x="289189" y="23458"/>
                </a:lnTo>
                <a:lnTo>
                  <a:pt x="303244" y="23457"/>
                </a:lnTo>
                <a:lnTo>
                  <a:pt x="317294" y="23457"/>
                </a:lnTo>
                <a:lnTo>
                  <a:pt x="331340" y="23456"/>
                </a:lnTo>
                <a:lnTo>
                  <a:pt x="345383" y="23456"/>
                </a:lnTo>
                <a:lnTo>
                  <a:pt x="359429" y="23456"/>
                </a:lnTo>
                <a:lnTo>
                  <a:pt x="373642" y="23456"/>
                </a:lnTo>
                <a:lnTo>
                  <a:pt x="388330" y="23456"/>
                </a:lnTo>
                <a:lnTo>
                  <a:pt x="403617" y="23456"/>
                </a:lnTo>
                <a:lnTo>
                  <a:pt x="419309" y="23456"/>
                </a:lnTo>
                <a:lnTo>
                  <a:pt x="434995" y="23456"/>
                </a:lnTo>
                <a:lnTo>
                  <a:pt x="450437" y="23456"/>
                </a:lnTo>
                <a:lnTo>
                  <a:pt x="465568" y="23456"/>
                </a:lnTo>
                <a:lnTo>
                  <a:pt x="480414" y="23456"/>
                </a:lnTo>
                <a:lnTo>
                  <a:pt x="495030" y="23456"/>
                </a:lnTo>
                <a:lnTo>
                  <a:pt x="509473" y="23456"/>
                </a:lnTo>
                <a:lnTo>
                  <a:pt x="523791" y="23456"/>
                </a:lnTo>
                <a:lnTo>
                  <a:pt x="538020" y="23461"/>
                </a:lnTo>
                <a:lnTo>
                  <a:pt x="552187" y="23633"/>
                </a:lnTo>
                <a:lnTo>
                  <a:pt x="566313" y="24282"/>
                </a:lnTo>
                <a:lnTo>
                  <a:pt x="580410" y="25531"/>
                </a:lnTo>
                <a:lnTo>
                  <a:pt x="594488" y="27183"/>
                </a:lnTo>
                <a:lnTo>
                  <a:pt x="608551" y="28831"/>
                </a:lnTo>
                <a:lnTo>
                  <a:pt x="622608" y="30234"/>
                </a:lnTo>
                <a:lnTo>
                  <a:pt x="636658" y="31327"/>
                </a:lnTo>
                <a:lnTo>
                  <a:pt x="650703" y="32135"/>
                </a:lnTo>
                <a:lnTo>
                  <a:pt x="664755" y="32713"/>
                </a:lnTo>
                <a:lnTo>
                  <a:pt x="679143" y="33118"/>
                </a:lnTo>
                <a:lnTo>
                  <a:pt x="694480" y="33398"/>
                </a:lnTo>
                <a:lnTo>
                  <a:pt x="711013" y="33593"/>
                </a:lnTo>
                <a:lnTo>
                  <a:pt x="728184" y="33896"/>
                </a:lnTo>
                <a:lnTo>
                  <a:pt x="744871" y="34632"/>
                </a:lnTo>
                <a:lnTo>
                  <a:pt x="760466" y="35939"/>
                </a:lnTo>
                <a:lnTo>
                  <a:pt x="775037" y="37632"/>
                </a:lnTo>
                <a:lnTo>
                  <a:pt x="789044" y="39306"/>
                </a:lnTo>
                <a:lnTo>
                  <a:pt x="802727" y="40697"/>
                </a:lnTo>
                <a:lnTo>
                  <a:pt x="812453" y="40700"/>
                </a:lnTo>
                <a:lnTo>
                  <a:pt x="813524" y="38644"/>
                </a:lnTo>
                <a:lnTo>
                  <a:pt x="807348" y="35828"/>
                </a:lnTo>
                <a:lnTo>
                  <a:pt x="796001" y="32951"/>
                </a:lnTo>
                <a:lnTo>
                  <a:pt x="780843" y="30435"/>
                </a:lnTo>
                <a:lnTo>
                  <a:pt x="762882" y="28431"/>
                </a:lnTo>
                <a:lnTo>
                  <a:pt x="743226" y="26761"/>
                </a:lnTo>
                <a:lnTo>
                  <a:pt x="723082" y="25032"/>
                </a:lnTo>
                <a:lnTo>
                  <a:pt x="703152" y="23023"/>
                </a:lnTo>
                <a:lnTo>
                  <a:pt x="683847" y="20842"/>
                </a:lnTo>
                <a:lnTo>
                  <a:pt x="665490" y="18833"/>
                </a:lnTo>
                <a:lnTo>
                  <a:pt x="648135" y="17180"/>
                </a:lnTo>
                <a:lnTo>
                  <a:pt x="631494" y="15748"/>
                </a:lnTo>
                <a:lnTo>
                  <a:pt x="615077" y="14179"/>
                </a:lnTo>
                <a:lnTo>
                  <a:pt x="598581" y="12282"/>
                </a:lnTo>
                <a:lnTo>
                  <a:pt x="582057" y="10346"/>
                </a:lnTo>
                <a:lnTo>
                  <a:pt x="565802" y="9033"/>
                </a:lnTo>
                <a:lnTo>
                  <a:pt x="549972" y="8665"/>
                </a:lnTo>
                <a:lnTo>
                  <a:pt x="534407" y="9080"/>
                </a:lnTo>
                <a:lnTo>
                  <a:pt x="518738" y="9823"/>
                </a:lnTo>
                <a:lnTo>
                  <a:pt x="502751" y="10577"/>
                </a:lnTo>
                <a:lnTo>
                  <a:pt x="486403" y="11048"/>
                </a:lnTo>
                <a:lnTo>
                  <a:pt x="469737" y="10899"/>
                </a:lnTo>
                <a:lnTo>
                  <a:pt x="452816" y="10017"/>
                </a:lnTo>
                <a:lnTo>
                  <a:pt x="435707" y="8627"/>
                </a:lnTo>
                <a:lnTo>
                  <a:pt x="418461" y="7162"/>
                </a:lnTo>
                <a:lnTo>
                  <a:pt x="401120" y="5885"/>
                </a:lnTo>
                <a:lnTo>
                  <a:pt x="383711" y="4878"/>
                </a:lnTo>
                <a:lnTo>
                  <a:pt x="366258" y="4129"/>
                </a:lnTo>
                <a:lnTo>
                  <a:pt x="348775" y="3590"/>
                </a:lnTo>
                <a:lnTo>
                  <a:pt x="331269" y="3212"/>
                </a:lnTo>
                <a:lnTo>
                  <a:pt x="313750" y="2950"/>
                </a:lnTo>
                <a:lnTo>
                  <a:pt x="296226" y="2776"/>
                </a:lnTo>
                <a:lnTo>
                  <a:pt x="278865" y="2827"/>
                </a:lnTo>
                <a:lnTo>
                  <a:pt x="261974" y="3393"/>
                </a:lnTo>
                <a:lnTo>
                  <a:pt x="245686" y="4586"/>
                </a:lnTo>
                <a:lnTo>
                  <a:pt x="229967" y="6202"/>
                </a:lnTo>
                <a:lnTo>
                  <a:pt x="214718" y="7825"/>
                </a:lnTo>
                <a:lnTo>
                  <a:pt x="199833" y="9206"/>
                </a:lnTo>
                <a:lnTo>
                  <a:pt x="185378" y="10115"/>
                </a:lnTo>
                <a:lnTo>
                  <a:pt x="171584" y="10267"/>
                </a:lnTo>
                <a:lnTo>
                  <a:pt x="158515" y="9592"/>
                </a:lnTo>
                <a:lnTo>
                  <a:pt x="145771" y="8341"/>
                </a:lnTo>
                <a:lnTo>
                  <a:pt x="132607" y="6970"/>
                </a:lnTo>
                <a:lnTo>
                  <a:pt x="118644" y="5752"/>
                </a:lnTo>
                <a:lnTo>
                  <a:pt x="104163" y="4615"/>
                </a:lnTo>
                <a:lnTo>
                  <a:pt x="89895" y="3246"/>
                </a:lnTo>
                <a:lnTo>
                  <a:pt x="76338" y="1496"/>
                </a:lnTo>
                <a:lnTo>
                  <a:pt x="66294" y="154"/>
                </a:lnTo>
                <a:lnTo>
                  <a:pt x="63435" y="0"/>
                </a:lnTo>
                <a:lnTo>
                  <a:pt x="67106" y="374"/>
                </a:lnTo>
                <a:lnTo>
                  <a:pt x="75292" y="846"/>
                </a:lnTo>
                <a:lnTo>
                  <a:pt x="86141" y="1265"/>
                </a:lnTo>
                <a:lnTo>
                  <a:pt x="98449" y="1595"/>
                </a:lnTo>
                <a:lnTo>
                  <a:pt x="111538" y="1840"/>
                </a:lnTo>
                <a:lnTo>
                  <a:pt x="125048" y="2015"/>
                </a:lnTo>
                <a:lnTo>
                  <a:pt x="138785" y="2137"/>
                </a:lnTo>
                <a:lnTo>
                  <a:pt x="152647" y="2222"/>
                </a:lnTo>
                <a:lnTo>
                  <a:pt x="166581" y="2280"/>
                </a:lnTo>
                <a:lnTo>
                  <a:pt x="180560" y="2323"/>
                </a:lnTo>
                <a:lnTo>
                  <a:pt x="194731" y="2523"/>
                </a:lnTo>
                <a:lnTo>
                  <a:pt x="209393" y="3189"/>
                </a:lnTo>
                <a:lnTo>
                  <a:pt x="224664" y="4449"/>
                </a:lnTo>
                <a:lnTo>
                  <a:pt x="240345" y="6110"/>
                </a:lnTo>
                <a:lnTo>
                  <a:pt x="256024" y="7764"/>
                </a:lnTo>
                <a:lnTo>
                  <a:pt x="271470" y="9170"/>
                </a:lnTo>
                <a:lnTo>
                  <a:pt x="286944" y="10265"/>
                </a:lnTo>
                <a:lnTo>
                  <a:pt x="303084" y="11074"/>
                </a:lnTo>
                <a:lnTo>
                  <a:pt x="320201" y="11658"/>
                </a:lnTo>
                <a:lnTo>
                  <a:pt x="338121" y="12237"/>
                </a:lnTo>
                <a:lnTo>
                  <a:pt x="356383" y="13165"/>
                </a:lnTo>
                <a:lnTo>
                  <a:pt x="374671" y="14605"/>
                </a:lnTo>
                <a:lnTo>
                  <a:pt x="392849" y="16388"/>
                </a:lnTo>
                <a:lnTo>
                  <a:pt x="410887" y="18124"/>
                </a:lnTo>
                <a:lnTo>
                  <a:pt x="428801" y="19586"/>
                </a:lnTo>
                <a:lnTo>
                  <a:pt x="446780" y="20718"/>
                </a:lnTo>
                <a:lnTo>
                  <a:pt x="465156" y="21553"/>
                </a:lnTo>
                <a:lnTo>
                  <a:pt x="484076" y="22153"/>
                </a:lnTo>
                <a:lnTo>
                  <a:pt x="503362" y="22743"/>
                </a:lnTo>
                <a:lnTo>
                  <a:pt x="522615" y="23679"/>
                </a:lnTo>
                <a:lnTo>
                  <a:pt x="541604" y="25124"/>
                </a:lnTo>
                <a:lnTo>
                  <a:pt x="560271" y="26910"/>
                </a:lnTo>
                <a:lnTo>
                  <a:pt x="578644" y="28648"/>
                </a:lnTo>
                <a:lnTo>
                  <a:pt x="596777" y="30111"/>
                </a:lnTo>
                <a:lnTo>
                  <a:pt x="614565" y="31245"/>
                </a:lnTo>
                <a:lnTo>
                  <a:pt x="631749" y="32080"/>
                </a:lnTo>
                <a:lnTo>
                  <a:pt x="648233" y="32677"/>
                </a:lnTo>
                <a:lnTo>
                  <a:pt x="664053" y="33094"/>
                </a:lnTo>
                <a:lnTo>
                  <a:pt x="681159" y="33428"/>
                </a:lnTo>
                <a:lnTo>
                  <a:pt x="704407" y="33708"/>
                </a:lnTo>
                <a:lnTo>
                  <a:pt x="741967" y="33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9" name="Group 118"/>
          <p:cNvGrpSpPr/>
          <p:nvPr/>
        </p:nvGrpSpPr>
        <p:grpSpPr>
          <a:xfrm>
            <a:off x="303757" y="3858628"/>
            <a:ext cx="9159718" cy="594792"/>
            <a:chOff x="303757" y="3858628"/>
            <a:chExt cx="9159718" cy="594792"/>
          </a:xfrm>
        </p:grpSpPr>
        <p:sp>
          <p:nvSpPr>
            <p:cNvPr id="78" name="Freeform 77"/>
            <p:cNvSpPr/>
            <p:nvPr/>
          </p:nvSpPr>
          <p:spPr>
            <a:xfrm>
              <a:off x="303757" y="3858628"/>
              <a:ext cx="252041" cy="548188"/>
            </a:xfrm>
            <a:custGeom>
              <a:avLst/>
              <a:gdLst/>
              <a:ahLst/>
              <a:cxnLst/>
              <a:rect l="0" t="0" r="0" b="0"/>
              <a:pathLst>
                <a:path w="252041" h="548188">
                  <a:moveTo>
                    <a:pt x="20981" y="63171"/>
                  </a:moveTo>
                  <a:lnTo>
                    <a:pt x="15247" y="72040"/>
                  </a:lnTo>
                  <a:lnTo>
                    <a:pt x="10963" y="81026"/>
                  </a:lnTo>
                  <a:lnTo>
                    <a:pt x="7757" y="91022"/>
                  </a:lnTo>
                  <a:lnTo>
                    <a:pt x="5396" y="102002"/>
                  </a:lnTo>
                  <a:lnTo>
                    <a:pt x="3699" y="113814"/>
                  </a:lnTo>
                  <a:lnTo>
                    <a:pt x="2504" y="126277"/>
                  </a:lnTo>
                  <a:lnTo>
                    <a:pt x="1675" y="139387"/>
                  </a:lnTo>
                  <a:lnTo>
                    <a:pt x="1107" y="153316"/>
                  </a:lnTo>
                  <a:lnTo>
                    <a:pt x="720" y="168092"/>
                  </a:lnTo>
                  <a:lnTo>
                    <a:pt x="459" y="183605"/>
                  </a:lnTo>
                  <a:lnTo>
                    <a:pt x="282" y="199704"/>
                  </a:lnTo>
                  <a:lnTo>
                    <a:pt x="164" y="216239"/>
                  </a:lnTo>
                  <a:lnTo>
                    <a:pt x="84" y="233089"/>
                  </a:lnTo>
                  <a:lnTo>
                    <a:pt x="31" y="250160"/>
                  </a:lnTo>
                  <a:lnTo>
                    <a:pt x="0" y="267389"/>
                  </a:lnTo>
                  <a:lnTo>
                    <a:pt x="149" y="284891"/>
                  </a:lnTo>
                  <a:lnTo>
                    <a:pt x="781" y="302940"/>
                  </a:lnTo>
                  <a:lnTo>
                    <a:pt x="2024" y="321633"/>
                  </a:lnTo>
                  <a:lnTo>
                    <a:pt x="3843" y="340594"/>
                  </a:lnTo>
                  <a:lnTo>
                    <a:pt x="6134" y="359098"/>
                  </a:lnTo>
                  <a:lnTo>
                    <a:pt x="8787" y="376770"/>
                  </a:lnTo>
                  <a:lnTo>
                    <a:pt x="11703" y="393738"/>
                  </a:lnTo>
                  <a:lnTo>
                    <a:pt x="14806" y="410432"/>
                  </a:lnTo>
                  <a:lnTo>
                    <a:pt x="18044" y="427137"/>
                  </a:lnTo>
                  <a:lnTo>
                    <a:pt x="21540" y="443645"/>
                  </a:lnTo>
                  <a:lnTo>
                    <a:pt x="25572" y="459364"/>
                  </a:lnTo>
                  <a:lnTo>
                    <a:pt x="30250" y="474010"/>
                  </a:lnTo>
                  <a:lnTo>
                    <a:pt x="35528" y="487457"/>
                  </a:lnTo>
                  <a:lnTo>
                    <a:pt x="41296" y="499570"/>
                  </a:lnTo>
                  <a:lnTo>
                    <a:pt x="47441" y="510415"/>
                  </a:lnTo>
                  <a:lnTo>
                    <a:pt x="54025" y="520037"/>
                  </a:lnTo>
                  <a:lnTo>
                    <a:pt x="61276" y="528369"/>
                  </a:lnTo>
                  <a:lnTo>
                    <a:pt x="69265" y="535489"/>
                  </a:lnTo>
                  <a:lnTo>
                    <a:pt x="77918" y="541272"/>
                  </a:lnTo>
                  <a:lnTo>
                    <a:pt x="87105" y="545335"/>
                  </a:lnTo>
                  <a:lnTo>
                    <a:pt x="96689" y="547619"/>
                  </a:lnTo>
                  <a:lnTo>
                    <a:pt x="106395" y="548187"/>
                  </a:lnTo>
                  <a:lnTo>
                    <a:pt x="115832" y="547055"/>
                  </a:lnTo>
                  <a:lnTo>
                    <a:pt x="124805" y="544406"/>
                  </a:lnTo>
                  <a:lnTo>
                    <a:pt x="133305" y="540527"/>
                  </a:lnTo>
                  <a:lnTo>
                    <a:pt x="141400" y="535715"/>
                  </a:lnTo>
                  <a:lnTo>
                    <a:pt x="149180" y="530219"/>
                  </a:lnTo>
                  <a:lnTo>
                    <a:pt x="156729" y="524074"/>
                  </a:lnTo>
                  <a:lnTo>
                    <a:pt x="164112" y="517118"/>
                  </a:lnTo>
                  <a:lnTo>
                    <a:pt x="171378" y="509322"/>
                  </a:lnTo>
                  <a:lnTo>
                    <a:pt x="178565" y="500629"/>
                  </a:lnTo>
                  <a:lnTo>
                    <a:pt x="185697" y="490883"/>
                  </a:lnTo>
                  <a:lnTo>
                    <a:pt x="192788" y="480105"/>
                  </a:lnTo>
                  <a:lnTo>
                    <a:pt x="199685" y="468612"/>
                  </a:lnTo>
                  <a:lnTo>
                    <a:pt x="206090" y="456906"/>
                  </a:lnTo>
                  <a:lnTo>
                    <a:pt x="211878" y="445280"/>
                  </a:lnTo>
                  <a:lnTo>
                    <a:pt x="217087" y="433356"/>
                  </a:lnTo>
                  <a:lnTo>
                    <a:pt x="221820" y="420219"/>
                  </a:lnTo>
                  <a:lnTo>
                    <a:pt x="226190" y="405450"/>
                  </a:lnTo>
                  <a:lnTo>
                    <a:pt x="230295" y="389105"/>
                  </a:lnTo>
                  <a:lnTo>
                    <a:pt x="234212" y="371451"/>
                  </a:lnTo>
                  <a:lnTo>
                    <a:pt x="237995" y="352793"/>
                  </a:lnTo>
                  <a:lnTo>
                    <a:pt x="241519" y="333399"/>
                  </a:lnTo>
                  <a:lnTo>
                    <a:pt x="244507" y="313482"/>
                  </a:lnTo>
                  <a:lnTo>
                    <a:pt x="246848" y="293201"/>
                  </a:lnTo>
                  <a:lnTo>
                    <a:pt x="248589" y="272669"/>
                  </a:lnTo>
                  <a:lnTo>
                    <a:pt x="249840" y="251966"/>
                  </a:lnTo>
                  <a:lnTo>
                    <a:pt x="250719" y="231151"/>
                  </a:lnTo>
                  <a:lnTo>
                    <a:pt x="251327" y="210426"/>
                  </a:lnTo>
                  <a:lnTo>
                    <a:pt x="251743" y="190124"/>
                  </a:lnTo>
                  <a:lnTo>
                    <a:pt x="252022" y="170396"/>
                  </a:lnTo>
                  <a:lnTo>
                    <a:pt x="252040" y="151385"/>
                  </a:lnTo>
                  <a:lnTo>
                    <a:pt x="251521" y="133305"/>
                  </a:lnTo>
                  <a:lnTo>
                    <a:pt x="250354" y="116178"/>
                  </a:lnTo>
                  <a:lnTo>
                    <a:pt x="248586" y="99879"/>
                  </a:lnTo>
                  <a:lnTo>
                    <a:pt x="246329" y="84233"/>
                  </a:lnTo>
                  <a:lnTo>
                    <a:pt x="243703" y="69086"/>
                  </a:lnTo>
                  <a:lnTo>
                    <a:pt x="240964" y="54714"/>
                  </a:lnTo>
                  <a:lnTo>
                    <a:pt x="238223" y="40301"/>
                  </a:lnTo>
                  <a:lnTo>
                    <a:pt x="235241" y="23457"/>
                  </a:lnTo>
                  <a:lnTo>
                    <a:pt x="23155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97912" y="4090255"/>
              <a:ext cx="147939" cy="258456"/>
            </a:xfrm>
            <a:custGeom>
              <a:avLst/>
              <a:gdLst/>
              <a:ahLst/>
              <a:cxnLst/>
              <a:rect l="0" t="0" r="0" b="0"/>
              <a:pathLst>
                <a:path w="147939" h="258456">
                  <a:moveTo>
                    <a:pt x="126909" y="0"/>
                  </a:moveTo>
                  <a:lnTo>
                    <a:pt x="115241" y="67"/>
                  </a:lnTo>
                  <a:lnTo>
                    <a:pt x="104752" y="708"/>
                  </a:lnTo>
                  <a:lnTo>
                    <a:pt x="94450" y="2008"/>
                  </a:lnTo>
                  <a:lnTo>
                    <a:pt x="84149" y="4041"/>
                  </a:lnTo>
                  <a:lnTo>
                    <a:pt x="73805" y="7006"/>
                  </a:lnTo>
                  <a:lnTo>
                    <a:pt x="63420" y="10926"/>
                  </a:lnTo>
                  <a:lnTo>
                    <a:pt x="53165" y="15674"/>
                  </a:lnTo>
                  <a:lnTo>
                    <a:pt x="43355" y="21078"/>
                  </a:lnTo>
                  <a:lnTo>
                    <a:pt x="34133" y="26975"/>
                  </a:lnTo>
                  <a:lnTo>
                    <a:pt x="25636" y="33389"/>
                  </a:lnTo>
                  <a:lnTo>
                    <a:pt x="18075" y="40527"/>
                  </a:lnTo>
                  <a:lnTo>
                    <a:pt x="11481" y="48439"/>
                  </a:lnTo>
                  <a:lnTo>
                    <a:pt x="6052" y="57041"/>
                  </a:lnTo>
                  <a:lnTo>
                    <a:pt x="2228" y="66194"/>
                  </a:lnTo>
                  <a:lnTo>
                    <a:pt x="114" y="75745"/>
                  </a:lnTo>
                  <a:lnTo>
                    <a:pt x="0" y="85091"/>
                  </a:lnTo>
                  <a:lnTo>
                    <a:pt x="2500" y="93220"/>
                  </a:lnTo>
                  <a:lnTo>
                    <a:pt x="7704" y="99685"/>
                  </a:lnTo>
                  <a:lnTo>
                    <a:pt x="15266" y="104702"/>
                  </a:lnTo>
                  <a:lnTo>
                    <a:pt x="24693" y="108849"/>
                  </a:lnTo>
                  <a:lnTo>
                    <a:pt x="35506" y="112568"/>
                  </a:lnTo>
                  <a:lnTo>
                    <a:pt x="47152" y="116104"/>
                  </a:lnTo>
                  <a:lnTo>
                    <a:pt x="59026" y="119574"/>
                  </a:lnTo>
                  <a:lnTo>
                    <a:pt x="70784" y="123033"/>
                  </a:lnTo>
                  <a:lnTo>
                    <a:pt x="82302" y="126663"/>
                  </a:lnTo>
                  <a:lnTo>
                    <a:pt x="93577" y="130780"/>
                  </a:lnTo>
                  <a:lnTo>
                    <a:pt x="104637" y="135517"/>
                  </a:lnTo>
                  <a:lnTo>
                    <a:pt x="115201" y="141002"/>
                  </a:lnTo>
                  <a:lnTo>
                    <a:pt x="124698" y="147440"/>
                  </a:lnTo>
                  <a:lnTo>
                    <a:pt x="132892" y="154853"/>
                  </a:lnTo>
                  <a:lnTo>
                    <a:pt x="139548" y="163271"/>
                  </a:lnTo>
                  <a:lnTo>
                    <a:pt x="144270" y="172826"/>
                  </a:lnTo>
                  <a:lnTo>
                    <a:pt x="147032" y="183466"/>
                  </a:lnTo>
                  <a:lnTo>
                    <a:pt x="147938" y="194695"/>
                  </a:lnTo>
                  <a:lnTo>
                    <a:pt x="147041" y="205691"/>
                  </a:lnTo>
                  <a:lnTo>
                    <a:pt x="144544" y="216004"/>
                  </a:lnTo>
                  <a:lnTo>
                    <a:pt x="140430" y="225383"/>
                  </a:lnTo>
                  <a:lnTo>
                    <a:pt x="134396" y="233611"/>
                  </a:lnTo>
                  <a:lnTo>
                    <a:pt x="126448" y="240694"/>
                  </a:lnTo>
                  <a:lnTo>
                    <a:pt x="116858" y="246637"/>
                  </a:lnTo>
                  <a:lnTo>
                    <a:pt x="105980" y="251346"/>
                  </a:lnTo>
                  <a:lnTo>
                    <a:pt x="94154" y="254885"/>
                  </a:lnTo>
                  <a:lnTo>
                    <a:pt x="81874" y="257257"/>
                  </a:lnTo>
                  <a:lnTo>
                    <a:pt x="68373" y="258455"/>
                  </a:lnTo>
                  <a:lnTo>
                    <a:pt x="50235" y="257467"/>
                  </a:lnTo>
                  <a:lnTo>
                    <a:pt x="21624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02984" y="4143188"/>
              <a:ext cx="163993" cy="205065"/>
            </a:xfrm>
            <a:custGeom>
              <a:avLst/>
              <a:gdLst/>
              <a:ahLst/>
              <a:cxnLst/>
              <a:rect l="0" t="0" r="0" b="0"/>
              <a:pathLst>
                <a:path w="163993" h="205065">
                  <a:moveTo>
                    <a:pt x="16593" y="73409"/>
                  </a:moveTo>
                  <a:lnTo>
                    <a:pt x="28328" y="73342"/>
                  </a:lnTo>
                  <a:lnTo>
                    <a:pt x="39457" y="72703"/>
                  </a:lnTo>
                  <a:lnTo>
                    <a:pt x="51047" y="71401"/>
                  </a:lnTo>
                  <a:lnTo>
                    <a:pt x="62862" y="69368"/>
                  </a:lnTo>
                  <a:lnTo>
                    <a:pt x="74226" y="66403"/>
                  </a:lnTo>
                  <a:lnTo>
                    <a:pt x="84766" y="62475"/>
                  </a:lnTo>
                  <a:lnTo>
                    <a:pt x="94121" y="57380"/>
                  </a:lnTo>
                  <a:lnTo>
                    <a:pt x="101797" y="50679"/>
                  </a:lnTo>
                  <a:lnTo>
                    <a:pt x="107679" y="42295"/>
                  </a:lnTo>
                  <a:lnTo>
                    <a:pt x="111492" y="32921"/>
                  </a:lnTo>
                  <a:lnTo>
                    <a:pt x="112635" y="23784"/>
                  </a:lnTo>
                  <a:lnTo>
                    <a:pt x="111030" y="15581"/>
                  </a:lnTo>
                  <a:lnTo>
                    <a:pt x="106868" y="8790"/>
                  </a:lnTo>
                  <a:lnTo>
                    <a:pt x="100347" y="3911"/>
                  </a:lnTo>
                  <a:lnTo>
                    <a:pt x="91824" y="1013"/>
                  </a:lnTo>
                  <a:lnTo>
                    <a:pt x="82055" y="0"/>
                  </a:lnTo>
                  <a:lnTo>
                    <a:pt x="72054" y="817"/>
                  </a:lnTo>
                  <a:lnTo>
                    <a:pt x="62413" y="3248"/>
                  </a:lnTo>
                  <a:lnTo>
                    <a:pt x="53317" y="6976"/>
                  </a:lnTo>
                  <a:lnTo>
                    <a:pt x="44747" y="11686"/>
                  </a:lnTo>
                  <a:lnTo>
                    <a:pt x="36617" y="17118"/>
                  </a:lnTo>
                  <a:lnTo>
                    <a:pt x="28987" y="23390"/>
                  </a:lnTo>
                  <a:lnTo>
                    <a:pt x="22073" y="30963"/>
                  </a:lnTo>
                  <a:lnTo>
                    <a:pt x="15940" y="39986"/>
                  </a:lnTo>
                  <a:lnTo>
                    <a:pt x="10666" y="50318"/>
                  </a:lnTo>
                  <a:lnTo>
                    <a:pt x="6421" y="61703"/>
                  </a:lnTo>
                  <a:lnTo>
                    <a:pt x="3201" y="73882"/>
                  </a:lnTo>
                  <a:lnTo>
                    <a:pt x="1021" y="86636"/>
                  </a:lnTo>
                  <a:lnTo>
                    <a:pt x="0" y="99796"/>
                  </a:lnTo>
                  <a:lnTo>
                    <a:pt x="94" y="113233"/>
                  </a:lnTo>
                  <a:lnTo>
                    <a:pt x="1292" y="126695"/>
                  </a:lnTo>
                  <a:lnTo>
                    <a:pt x="3691" y="139814"/>
                  </a:lnTo>
                  <a:lnTo>
                    <a:pt x="7234" y="152407"/>
                  </a:lnTo>
                  <a:lnTo>
                    <a:pt x="11901" y="164152"/>
                  </a:lnTo>
                  <a:lnTo>
                    <a:pt x="17783" y="174515"/>
                  </a:lnTo>
                  <a:lnTo>
                    <a:pt x="24818" y="183332"/>
                  </a:lnTo>
                  <a:lnTo>
                    <a:pt x="32983" y="190591"/>
                  </a:lnTo>
                  <a:lnTo>
                    <a:pt x="42365" y="196259"/>
                  </a:lnTo>
                  <a:lnTo>
                    <a:pt x="52896" y="200477"/>
                  </a:lnTo>
                  <a:lnTo>
                    <a:pt x="64220" y="203345"/>
                  </a:lnTo>
                  <a:lnTo>
                    <a:pt x="75814" y="204838"/>
                  </a:lnTo>
                  <a:lnTo>
                    <a:pt x="87346" y="205064"/>
                  </a:lnTo>
                  <a:lnTo>
                    <a:pt x="98528" y="204083"/>
                  </a:lnTo>
                  <a:lnTo>
                    <a:pt x="109037" y="201830"/>
                  </a:lnTo>
                  <a:lnTo>
                    <a:pt x="118766" y="198397"/>
                  </a:lnTo>
                  <a:lnTo>
                    <a:pt x="127678" y="194295"/>
                  </a:lnTo>
                  <a:lnTo>
                    <a:pt x="136689" y="189961"/>
                  </a:lnTo>
                  <a:lnTo>
                    <a:pt x="147707" y="185014"/>
                  </a:lnTo>
                  <a:lnTo>
                    <a:pt x="163992" y="178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56489" y="3974442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63171" y="94756"/>
                  </a:moveTo>
                  <a:lnTo>
                    <a:pt x="54504" y="88821"/>
                  </a:lnTo>
                  <a:lnTo>
                    <a:pt x="47437" y="82617"/>
                  </a:lnTo>
                  <a:lnTo>
                    <a:pt x="41332" y="75521"/>
                  </a:lnTo>
                  <a:lnTo>
                    <a:pt x="35931" y="67581"/>
                  </a:lnTo>
                  <a:lnTo>
                    <a:pt x="31069" y="58935"/>
                  </a:lnTo>
                  <a:lnTo>
                    <a:pt x="26609" y="49749"/>
                  </a:lnTo>
                  <a:lnTo>
                    <a:pt x="22400" y="40431"/>
                  </a:lnTo>
                  <a:lnTo>
                    <a:pt x="17752" y="30596"/>
                  </a:lnTo>
                  <a:lnTo>
                    <a:pt x="11134" y="182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230189" y="3942856"/>
              <a:ext cx="73700" cy="136871"/>
            </a:xfrm>
            <a:custGeom>
              <a:avLst/>
              <a:gdLst/>
              <a:ahLst/>
              <a:cxnLst/>
              <a:rect l="0" t="0" r="0" b="0"/>
              <a:pathLst>
                <a:path w="73700" h="136871">
                  <a:moveTo>
                    <a:pt x="73699" y="136870"/>
                  </a:moveTo>
                  <a:lnTo>
                    <a:pt x="67899" y="128069"/>
                  </a:lnTo>
                  <a:lnTo>
                    <a:pt x="62975" y="119722"/>
                  </a:lnTo>
                  <a:lnTo>
                    <a:pt x="58467" y="111019"/>
                  </a:lnTo>
                  <a:lnTo>
                    <a:pt x="54074" y="101726"/>
                  </a:lnTo>
                  <a:lnTo>
                    <a:pt x="49412" y="91583"/>
                  </a:lnTo>
                  <a:lnTo>
                    <a:pt x="44297" y="80542"/>
                  </a:lnTo>
                  <a:lnTo>
                    <a:pt x="38719" y="68875"/>
                  </a:lnTo>
                  <a:lnTo>
                    <a:pt x="32747" y="57053"/>
                  </a:lnTo>
                  <a:lnTo>
                    <a:pt x="26478" y="45378"/>
                  </a:lnTo>
                  <a:lnTo>
                    <a:pt x="20296" y="34400"/>
                  </a:lnTo>
                  <a:lnTo>
                    <a:pt x="14257" y="23926"/>
                  </a:lnTo>
                  <a:lnTo>
                    <a:pt x="7831" y="130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19671" y="4105355"/>
              <a:ext cx="205317" cy="234114"/>
            </a:xfrm>
            <a:custGeom>
              <a:avLst/>
              <a:gdLst/>
              <a:ahLst/>
              <a:cxnLst/>
              <a:rect l="0" t="0" r="0" b="0"/>
              <a:pathLst>
                <a:path w="205317" h="234114">
                  <a:moveTo>
                    <a:pt x="110559" y="142827"/>
                  </a:moveTo>
                  <a:lnTo>
                    <a:pt x="110492" y="131160"/>
                  </a:lnTo>
                  <a:lnTo>
                    <a:pt x="109852" y="120671"/>
                  </a:lnTo>
                  <a:lnTo>
                    <a:pt x="108555" y="110369"/>
                  </a:lnTo>
                  <a:lnTo>
                    <a:pt x="106696" y="100068"/>
                  </a:lnTo>
                  <a:lnTo>
                    <a:pt x="104379" y="89724"/>
                  </a:lnTo>
                  <a:lnTo>
                    <a:pt x="101708" y="79339"/>
                  </a:lnTo>
                  <a:lnTo>
                    <a:pt x="98612" y="69083"/>
                  </a:lnTo>
                  <a:lnTo>
                    <a:pt x="94856" y="59274"/>
                  </a:lnTo>
                  <a:lnTo>
                    <a:pt x="90368" y="50043"/>
                  </a:lnTo>
                  <a:lnTo>
                    <a:pt x="85218" y="41200"/>
                  </a:lnTo>
                  <a:lnTo>
                    <a:pt x="79537" y="32343"/>
                  </a:lnTo>
                  <a:lnTo>
                    <a:pt x="73447" y="23251"/>
                  </a:lnTo>
                  <a:lnTo>
                    <a:pt x="66730" y="14517"/>
                  </a:lnTo>
                  <a:lnTo>
                    <a:pt x="58857" y="7396"/>
                  </a:lnTo>
                  <a:lnTo>
                    <a:pt x="49646" y="2472"/>
                  </a:lnTo>
                  <a:lnTo>
                    <a:pt x="39697" y="0"/>
                  </a:lnTo>
                  <a:lnTo>
                    <a:pt x="30167" y="236"/>
                  </a:lnTo>
                  <a:lnTo>
                    <a:pt x="21692" y="3039"/>
                  </a:lnTo>
                  <a:lnTo>
                    <a:pt x="14547" y="8311"/>
                  </a:lnTo>
                  <a:lnTo>
                    <a:pt x="8899" y="16179"/>
                  </a:lnTo>
                  <a:lnTo>
                    <a:pt x="4665" y="26460"/>
                  </a:lnTo>
                  <a:lnTo>
                    <a:pt x="1771" y="38579"/>
                  </a:lnTo>
                  <a:lnTo>
                    <a:pt x="254" y="51767"/>
                  </a:lnTo>
                  <a:lnTo>
                    <a:pt x="0" y="65484"/>
                  </a:lnTo>
                  <a:lnTo>
                    <a:pt x="621" y="79438"/>
                  </a:lnTo>
                  <a:lnTo>
                    <a:pt x="1567" y="93485"/>
                  </a:lnTo>
                  <a:lnTo>
                    <a:pt x="2504" y="107561"/>
                  </a:lnTo>
                  <a:lnTo>
                    <a:pt x="3622" y="121640"/>
                  </a:lnTo>
                  <a:lnTo>
                    <a:pt x="5512" y="135714"/>
                  </a:lnTo>
                  <a:lnTo>
                    <a:pt x="8447" y="149775"/>
                  </a:lnTo>
                  <a:lnTo>
                    <a:pt x="12234" y="163661"/>
                  </a:lnTo>
                  <a:lnTo>
                    <a:pt x="16393" y="177065"/>
                  </a:lnTo>
                  <a:lnTo>
                    <a:pt x="20609" y="189851"/>
                  </a:lnTo>
                  <a:lnTo>
                    <a:pt x="25067" y="201725"/>
                  </a:lnTo>
                  <a:lnTo>
                    <a:pt x="30344" y="212175"/>
                  </a:lnTo>
                  <a:lnTo>
                    <a:pt x="36704" y="221040"/>
                  </a:lnTo>
                  <a:lnTo>
                    <a:pt x="43942" y="227992"/>
                  </a:lnTo>
                  <a:lnTo>
                    <a:pt x="51571" y="232389"/>
                  </a:lnTo>
                  <a:lnTo>
                    <a:pt x="59260" y="234113"/>
                  </a:lnTo>
                  <a:lnTo>
                    <a:pt x="66863" y="233169"/>
                  </a:lnTo>
                  <a:lnTo>
                    <a:pt x="74341" y="229428"/>
                  </a:lnTo>
                  <a:lnTo>
                    <a:pt x="81696" y="223099"/>
                  </a:lnTo>
                  <a:lnTo>
                    <a:pt x="88787" y="214632"/>
                  </a:lnTo>
                  <a:lnTo>
                    <a:pt x="95328" y="204523"/>
                  </a:lnTo>
                  <a:lnTo>
                    <a:pt x="101208" y="193212"/>
                  </a:lnTo>
                  <a:lnTo>
                    <a:pt x="106309" y="181045"/>
                  </a:lnTo>
                  <a:lnTo>
                    <a:pt x="110438" y="168281"/>
                  </a:lnTo>
                  <a:lnTo>
                    <a:pt x="113585" y="155100"/>
                  </a:lnTo>
                  <a:lnTo>
                    <a:pt x="115885" y="141470"/>
                  </a:lnTo>
                  <a:lnTo>
                    <a:pt x="117520" y="127174"/>
                  </a:lnTo>
                  <a:lnTo>
                    <a:pt x="118656" y="112154"/>
                  </a:lnTo>
                  <a:lnTo>
                    <a:pt x="119268" y="96811"/>
                  </a:lnTo>
                  <a:lnTo>
                    <a:pt x="119155" y="81890"/>
                  </a:lnTo>
                  <a:lnTo>
                    <a:pt x="118266" y="67877"/>
                  </a:lnTo>
                  <a:lnTo>
                    <a:pt x="116722" y="58154"/>
                  </a:lnTo>
                  <a:lnTo>
                    <a:pt x="115308" y="56125"/>
                  </a:lnTo>
                  <a:lnTo>
                    <a:pt x="115025" y="59346"/>
                  </a:lnTo>
                  <a:lnTo>
                    <a:pt x="115893" y="65736"/>
                  </a:lnTo>
                  <a:lnTo>
                    <a:pt x="117622" y="74319"/>
                  </a:lnTo>
                  <a:lnTo>
                    <a:pt x="119948" y="84507"/>
                  </a:lnTo>
                  <a:lnTo>
                    <a:pt x="122840" y="95696"/>
                  </a:lnTo>
                  <a:lnTo>
                    <a:pt x="126471" y="107246"/>
                  </a:lnTo>
                  <a:lnTo>
                    <a:pt x="130884" y="118770"/>
                  </a:lnTo>
                  <a:lnTo>
                    <a:pt x="135986" y="129960"/>
                  </a:lnTo>
                  <a:lnTo>
                    <a:pt x="141637" y="140479"/>
                  </a:lnTo>
                  <a:lnTo>
                    <a:pt x="147703" y="150212"/>
                  </a:lnTo>
                  <a:lnTo>
                    <a:pt x="154345" y="158930"/>
                  </a:lnTo>
                  <a:lnTo>
                    <a:pt x="162976" y="167046"/>
                  </a:lnTo>
                  <a:lnTo>
                    <a:pt x="177705" y="175272"/>
                  </a:lnTo>
                  <a:lnTo>
                    <a:pt x="205316" y="184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38579" y="4104152"/>
              <a:ext cx="112751" cy="193179"/>
            </a:xfrm>
            <a:custGeom>
              <a:avLst/>
              <a:gdLst/>
              <a:ahLst/>
              <a:cxnLst/>
              <a:rect l="0" t="0" r="0" b="0"/>
              <a:pathLst>
                <a:path w="112751" h="193179">
                  <a:moveTo>
                    <a:pt x="7465" y="80859"/>
                  </a:moveTo>
                  <a:lnTo>
                    <a:pt x="4665" y="89728"/>
                  </a:lnTo>
                  <a:lnTo>
                    <a:pt x="3163" y="98715"/>
                  </a:lnTo>
                  <a:lnTo>
                    <a:pt x="2852" y="108710"/>
                  </a:lnTo>
                  <a:lnTo>
                    <a:pt x="3359" y="119690"/>
                  </a:lnTo>
                  <a:lnTo>
                    <a:pt x="4178" y="131503"/>
                  </a:lnTo>
                  <a:lnTo>
                    <a:pt x="4998" y="143956"/>
                  </a:lnTo>
                  <a:lnTo>
                    <a:pt x="5855" y="156721"/>
                  </a:lnTo>
                  <a:lnTo>
                    <a:pt x="7030" y="169354"/>
                  </a:lnTo>
                  <a:lnTo>
                    <a:pt x="8641" y="181547"/>
                  </a:lnTo>
                  <a:lnTo>
                    <a:pt x="9714" y="190618"/>
                  </a:lnTo>
                  <a:lnTo>
                    <a:pt x="9146" y="193178"/>
                  </a:lnTo>
                  <a:lnTo>
                    <a:pt x="7478" y="190126"/>
                  </a:lnTo>
                  <a:lnTo>
                    <a:pt x="5326" y="183051"/>
                  </a:lnTo>
                  <a:lnTo>
                    <a:pt x="3244" y="172992"/>
                  </a:lnTo>
                  <a:lnTo>
                    <a:pt x="1507" y="160723"/>
                  </a:lnTo>
                  <a:lnTo>
                    <a:pt x="338" y="147177"/>
                  </a:lnTo>
                  <a:lnTo>
                    <a:pt x="0" y="133435"/>
                  </a:lnTo>
                  <a:lnTo>
                    <a:pt x="547" y="120097"/>
                  </a:lnTo>
                  <a:lnTo>
                    <a:pt x="1709" y="107185"/>
                  </a:lnTo>
                  <a:lnTo>
                    <a:pt x="3019" y="94361"/>
                  </a:lnTo>
                  <a:lnTo>
                    <a:pt x="4196" y="81401"/>
                  </a:lnTo>
                  <a:lnTo>
                    <a:pt x="5305" y="68389"/>
                  </a:lnTo>
                  <a:lnTo>
                    <a:pt x="6656" y="55637"/>
                  </a:lnTo>
                  <a:lnTo>
                    <a:pt x="8425" y="43321"/>
                  </a:lnTo>
                  <a:lnTo>
                    <a:pt x="10954" y="31779"/>
                  </a:lnTo>
                  <a:lnTo>
                    <a:pt x="14794" y="21558"/>
                  </a:lnTo>
                  <a:lnTo>
                    <a:pt x="20122" y="12850"/>
                  </a:lnTo>
                  <a:lnTo>
                    <a:pt x="26634" y="6005"/>
                  </a:lnTo>
                  <a:lnTo>
                    <a:pt x="33761" y="1680"/>
                  </a:lnTo>
                  <a:lnTo>
                    <a:pt x="41107" y="0"/>
                  </a:lnTo>
                  <a:lnTo>
                    <a:pt x="48477" y="803"/>
                  </a:lnTo>
                  <a:lnTo>
                    <a:pt x="55797" y="3917"/>
                  </a:lnTo>
                  <a:lnTo>
                    <a:pt x="63045" y="9017"/>
                  </a:lnTo>
                  <a:lnTo>
                    <a:pt x="70064" y="16015"/>
                  </a:lnTo>
                  <a:lnTo>
                    <a:pt x="76558" y="25130"/>
                  </a:lnTo>
                  <a:lnTo>
                    <a:pt x="82410" y="36286"/>
                  </a:lnTo>
                  <a:lnTo>
                    <a:pt x="87663" y="48843"/>
                  </a:lnTo>
                  <a:lnTo>
                    <a:pt x="92427" y="61802"/>
                  </a:lnTo>
                  <a:lnTo>
                    <a:pt x="96813" y="74555"/>
                  </a:lnTo>
                  <a:lnTo>
                    <a:pt x="100759" y="87048"/>
                  </a:lnTo>
                  <a:lnTo>
                    <a:pt x="104038" y="99577"/>
                  </a:lnTo>
                  <a:lnTo>
                    <a:pt x="106578" y="112324"/>
                  </a:lnTo>
                  <a:lnTo>
                    <a:pt x="108458" y="124926"/>
                  </a:lnTo>
                  <a:lnTo>
                    <a:pt x="110006" y="137885"/>
                  </a:lnTo>
                  <a:lnTo>
                    <a:pt x="111359" y="153460"/>
                  </a:lnTo>
                  <a:lnTo>
                    <a:pt x="112750" y="175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72386" y="390074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933" y="54370"/>
                  </a:lnTo>
                  <a:lnTo>
                    <a:pt x="5716" y="46023"/>
                  </a:lnTo>
                  <a:lnTo>
                    <a:pt x="8611" y="37338"/>
                  </a:lnTo>
                  <a:lnTo>
                    <a:pt x="11489" y="28703"/>
                  </a:lnTo>
                  <a:lnTo>
                    <a:pt x="14318" y="20215"/>
                  </a:lnTo>
                  <a:lnTo>
                    <a:pt x="17347" y="11130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35557" y="391127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94756"/>
                  </a:moveTo>
                  <a:lnTo>
                    <a:pt x="66" y="83088"/>
                  </a:lnTo>
                  <a:lnTo>
                    <a:pt x="707" y="72599"/>
                  </a:lnTo>
                  <a:lnTo>
                    <a:pt x="1999" y="62302"/>
                  </a:lnTo>
                  <a:lnTo>
                    <a:pt x="3694" y="52080"/>
                  </a:lnTo>
                  <a:lnTo>
                    <a:pt x="5545" y="40812"/>
                  </a:lnTo>
                  <a:lnTo>
                    <a:pt x="7712" y="2526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53340" y="4069198"/>
              <a:ext cx="238683" cy="227298"/>
            </a:xfrm>
            <a:custGeom>
              <a:avLst/>
              <a:gdLst/>
              <a:ahLst/>
              <a:cxnLst/>
              <a:rect l="0" t="0" r="0" b="0"/>
              <a:pathLst>
                <a:path w="238683" h="227298">
                  <a:moveTo>
                    <a:pt x="19129" y="21057"/>
                  </a:moveTo>
                  <a:lnTo>
                    <a:pt x="13395" y="29926"/>
                  </a:lnTo>
                  <a:lnTo>
                    <a:pt x="9111" y="38912"/>
                  </a:lnTo>
                  <a:lnTo>
                    <a:pt x="5905" y="48908"/>
                  </a:lnTo>
                  <a:lnTo>
                    <a:pt x="3544" y="59888"/>
                  </a:lnTo>
                  <a:lnTo>
                    <a:pt x="1847" y="71700"/>
                  </a:lnTo>
                  <a:lnTo>
                    <a:pt x="656" y="84158"/>
                  </a:lnTo>
                  <a:lnTo>
                    <a:pt x="0" y="97096"/>
                  </a:lnTo>
                  <a:lnTo>
                    <a:pt x="80" y="110377"/>
                  </a:lnTo>
                  <a:lnTo>
                    <a:pt x="952" y="123890"/>
                  </a:lnTo>
                  <a:lnTo>
                    <a:pt x="2688" y="137232"/>
                  </a:lnTo>
                  <a:lnTo>
                    <a:pt x="5456" y="149737"/>
                  </a:lnTo>
                  <a:lnTo>
                    <a:pt x="9252" y="161096"/>
                  </a:lnTo>
                  <a:lnTo>
                    <a:pt x="14089" y="170858"/>
                  </a:lnTo>
                  <a:lnTo>
                    <a:pt x="20085" y="178287"/>
                  </a:lnTo>
                  <a:lnTo>
                    <a:pt x="27188" y="183201"/>
                  </a:lnTo>
                  <a:lnTo>
                    <a:pt x="35059" y="185721"/>
                  </a:lnTo>
                  <a:lnTo>
                    <a:pt x="43180" y="185991"/>
                  </a:lnTo>
                  <a:lnTo>
                    <a:pt x="51227" y="184320"/>
                  </a:lnTo>
                  <a:lnTo>
                    <a:pt x="58916" y="180949"/>
                  </a:lnTo>
                  <a:lnTo>
                    <a:pt x="65926" y="175954"/>
                  </a:lnTo>
                  <a:lnTo>
                    <a:pt x="72173" y="169573"/>
                  </a:lnTo>
                  <a:lnTo>
                    <a:pt x="78268" y="163758"/>
                  </a:lnTo>
                  <a:lnTo>
                    <a:pt x="84456" y="161519"/>
                  </a:lnTo>
                  <a:lnTo>
                    <a:pt x="90073" y="163351"/>
                  </a:lnTo>
                  <a:lnTo>
                    <a:pt x="95421" y="168244"/>
                  </a:lnTo>
                  <a:lnTo>
                    <a:pt x="100883" y="175159"/>
                  </a:lnTo>
                  <a:lnTo>
                    <a:pt x="106627" y="183363"/>
                  </a:lnTo>
                  <a:lnTo>
                    <a:pt x="112676" y="192387"/>
                  </a:lnTo>
                  <a:lnTo>
                    <a:pt x="118991" y="201917"/>
                  </a:lnTo>
                  <a:lnTo>
                    <a:pt x="125681" y="211112"/>
                  </a:lnTo>
                  <a:lnTo>
                    <a:pt x="133000" y="218625"/>
                  </a:lnTo>
                  <a:lnTo>
                    <a:pt x="141027" y="223857"/>
                  </a:lnTo>
                  <a:lnTo>
                    <a:pt x="149535" y="226726"/>
                  </a:lnTo>
                  <a:lnTo>
                    <a:pt x="158092" y="227297"/>
                  </a:lnTo>
                  <a:lnTo>
                    <a:pt x="166439" y="225862"/>
                  </a:lnTo>
                  <a:lnTo>
                    <a:pt x="174500" y="222665"/>
                  </a:lnTo>
                  <a:lnTo>
                    <a:pt x="182293" y="217795"/>
                  </a:lnTo>
                  <a:lnTo>
                    <a:pt x="189863" y="211454"/>
                  </a:lnTo>
                  <a:lnTo>
                    <a:pt x="197099" y="203930"/>
                  </a:lnTo>
                  <a:lnTo>
                    <a:pt x="203739" y="195511"/>
                  </a:lnTo>
                  <a:lnTo>
                    <a:pt x="209689" y="186441"/>
                  </a:lnTo>
                  <a:lnTo>
                    <a:pt x="215008" y="176911"/>
                  </a:lnTo>
                  <a:lnTo>
                    <a:pt x="219815" y="167061"/>
                  </a:lnTo>
                  <a:lnTo>
                    <a:pt x="224231" y="156987"/>
                  </a:lnTo>
                  <a:lnTo>
                    <a:pt x="228197" y="146595"/>
                  </a:lnTo>
                  <a:lnTo>
                    <a:pt x="231489" y="135625"/>
                  </a:lnTo>
                  <a:lnTo>
                    <a:pt x="234038" y="123983"/>
                  </a:lnTo>
                  <a:lnTo>
                    <a:pt x="235919" y="111721"/>
                  </a:lnTo>
                  <a:lnTo>
                    <a:pt x="237265" y="98959"/>
                  </a:lnTo>
                  <a:lnTo>
                    <a:pt x="238204" y="85821"/>
                  </a:lnTo>
                  <a:lnTo>
                    <a:pt x="238682" y="72574"/>
                  </a:lnTo>
                  <a:lnTo>
                    <a:pt x="238479" y="59609"/>
                  </a:lnTo>
                  <a:lnTo>
                    <a:pt x="237532" y="47125"/>
                  </a:lnTo>
                  <a:lnTo>
                    <a:pt x="236075" y="35585"/>
                  </a:lnTo>
                  <a:lnTo>
                    <a:pt x="234408" y="24666"/>
                  </a:lnTo>
                  <a:lnTo>
                    <a:pt x="232385" y="13407"/>
                  </a:lnTo>
                  <a:lnTo>
                    <a:pt x="2296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56738" y="3953385"/>
              <a:ext cx="315856" cy="357870"/>
            </a:xfrm>
            <a:custGeom>
              <a:avLst/>
              <a:gdLst/>
              <a:ahLst/>
              <a:cxnLst/>
              <a:rect l="0" t="0" r="0" b="0"/>
              <a:pathLst>
                <a:path w="315856" h="357870">
                  <a:moveTo>
                    <a:pt x="0" y="0"/>
                  </a:moveTo>
                  <a:lnTo>
                    <a:pt x="2934" y="14668"/>
                  </a:lnTo>
                  <a:lnTo>
                    <a:pt x="5716" y="28580"/>
                  </a:lnTo>
                  <a:lnTo>
                    <a:pt x="8611" y="43078"/>
                  </a:lnTo>
                  <a:lnTo>
                    <a:pt x="11478" y="58279"/>
                  </a:lnTo>
                  <a:lnTo>
                    <a:pt x="13995" y="74104"/>
                  </a:lnTo>
                  <a:lnTo>
                    <a:pt x="16010" y="90415"/>
                  </a:lnTo>
                  <a:lnTo>
                    <a:pt x="17695" y="106759"/>
                  </a:lnTo>
                  <a:lnTo>
                    <a:pt x="19439" y="122419"/>
                  </a:lnTo>
                  <a:lnTo>
                    <a:pt x="21460" y="137066"/>
                  </a:lnTo>
                  <a:lnTo>
                    <a:pt x="23649" y="151034"/>
                  </a:lnTo>
                  <a:lnTo>
                    <a:pt x="25666" y="165100"/>
                  </a:lnTo>
                  <a:lnTo>
                    <a:pt x="27319" y="179713"/>
                  </a:lnTo>
                  <a:lnTo>
                    <a:pt x="28581" y="194819"/>
                  </a:lnTo>
                  <a:lnTo>
                    <a:pt x="29503" y="210046"/>
                  </a:lnTo>
                  <a:lnTo>
                    <a:pt x="30163" y="225147"/>
                  </a:lnTo>
                  <a:lnTo>
                    <a:pt x="30792" y="240034"/>
                  </a:lnTo>
                  <a:lnTo>
                    <a:pt x="31754" y="254709"/>
                  </a:lnTo>
                  <a:lnTo>
                    <a:pt x="33231" y="269114"/>
                  </a:lnTo>
                  <a:lnTo>
                    <a:pt x="35535" y="280029"/>
                  </a:lnTo>
                  <a:lnTo>
                    <a:pt x="38556" y="283635"/>
                  </a:lnTo>
                  <a:lnTo>
                    <a:pt x="41542" y="281623"/>
                  </a:lnTo>
                  <a:lnTo>
                    <a:pt x="44438" y="276163"/>
                  </a:lnTo>
                  <a:lnTo>
                    <a:pt x="47366" y="268680"/>
                  </a:lnTo>
                  <a:lnTo>
                    <a:pt x="50397" y="260014"/>
                  </a:lnTo>
                  <a:lnTo>
                    <a:pt x="53708" y="250810"/>
                  </a:lnTo>
                  <a:lnTo>
                    <a:pt x="57594" y="241656"/>
                  </a:lnTo>
                  <a:lnTo>
                    <a:pt x="62168" y="232861"/>
                  </a:lnTo>
                  <a:lnTo>
                    <a:pt x="67540" y="225147"/>
                  </a:lnTo>
                  <a:lnTo>
                    <a:pt x="73902" y="219702"/>
                  </a:lnTo>
                  <a:lnTo>
                    <a:pt x="81248" y="216973"/>
                  </a:lnTo>
                  <a:lnTo>
                    <a:pt x="89112" y="216921"/>
                  </a:lnTo>
                  <a:lnTo>
                    <a:pt x="96697" y="219386"/>
                  </a:lnTo>
                  <a:lnTo>
                    <a:pt x="103571" y="224010"/>
                  </a:lnTo>
                  <a:lnTo>
                    <a:pt x="109658" y="230500"/>
                  </a:lnTo>
                  <a:lnTo>
                    <a:pt x="115054" y="238734"/>
                  </a:lnTo>
                  <a:lnTo>
                    <a:pt x="119905" y="248483"/>
                  </a:lnTo>
                  <a:lnTo>
                    <a:pt x="124350" y="259278"/>
                  </a:lnTo>
                  <a:lnTo>
                    <a:pt x="128504" y="270515"/>
                  </a:lnTo>
                  <a:lnTo>
                    <a:pt x="132452" y="281811"/>
                  </a:lnTo>
                  <a:lnTo>
                    <a:pt x="136260" y="293006"/>
                  </a:lnTo>
                  <a:lnTo>
                    <a:pt x="139971" y="304056"/>
                  </a:lnTo>
                  <a:lnTo>
                    <a:pt x="143629" y="314938"/>
                  </a:lnTo>
                  <a:lnTo>
                    <a:pt x="147741" y="324514"/>
                  </a:lnTo>
                  <a:lnTo>
                    <a:pt x="152904" y="329652"/>
                  </a:lnTo>
                  <a:lnTo>
                    <a:pt x="158412" y="329077"/>
                  </a:lnTo>
                  <a:lnTo>
                    <a:pt x="163329" y="324836"/>
                  </a:lnTo>
                  <a:lnTo>
                    <a:pt x="167976" y="318561"/>
                  </a:lnTo>
                  <a:lnTo>
                    <a:pt x="173196" y="311367"/>
                  </a:lnTo>
                  <a:lnTo>
                    <a:pt x="179422" y="303876"/>
                  </a:lnTo>
                  <a:lnTo>
                    <a:pt x="186688" y="296528"/>
                  </a:lnTo>
                  <a:lnTo>
                    <a:pt x="194843" y="289730"/>
                  </a:lnTo>
                  <a:lnTo>
                    <a:pt x="203691" y="283633"/>
                  </a:lnTo>
                  <a:lnTo>
                    <a:pt x="213050" y="278197"/>
                  </a:lnTo>
                  <a:lnTo>
                    <a:pt x="222775" y="273301"/>
                  </a:lnTo>
                  <a:lnTo>
                    <a:pt x="232752" y="268813"/>
                  </a:lnTo>
                  <a:lnTo>
                    <a:pt x="242736" y="264456"/>
                  </a:lnTo>
                  <a:lnTo>
                    <a:pt x="252367" y="259836"/>
                  </a:lnTo>
                  <a:lnTo>
                    <a:pt x="261469" y="254755"/>
                  </a:lnTo>
                  <a:lnTo>
                    <a:pt x="269887" y="249035"/>
                  </a:lnTo>
                  <a:lnTo>
                    <a:pt x="277395" y="242437"/>
                  </a:lnTo>
                  <a:lnTo>
                    <a:pt x="283949" y="234923"/>
                  </a:lnTo>
                  <a:lnTo>
                    <a:pt x="289182" y="226605"/>
                  </a:lnTo>
                  <a:lnTo>
                    <a:pt x="292342" y="217652"/>
                  </a:lnTo>
                  <a:lnTo>
                    <a:pt x="293196" y="208237"/>
                  </a:lnTo>
                  <a:lnTo>
                    <a:pt x="291651" y="198985"/>
                  </a:lnTo>
                  <a:lnTo>
                    <a:pt x="287498" y="190920"/>
                  </a:lnTo>
                  <a:lnTo>
                    <a:pt x="280897" y="184511"/>
                  </a:lnTo>
                  <a:lnTo>
                    <a:pt x="272586" y="180041"/>
                  </a:lnTo>
                  <a:lnTo>
                    <a:pt x="263647" y="177858"/>
                  </a:lnTo>
                  <a:lnTo>
                    <a:pt x="254757" y="177911"/>
                  </a:lnTo>
                  <a:lnTo>
                    <a:pt x="246184" y="179861"/>
                  </a:lnTo>
                  <a:lnTo>
                    <a:pt x="237974" y="183287"/>
                  </a:lnTo>
                  <a:lnTo>
                    <a:pt x="230089" y="187809"/>
                  </a:lnTo>
                  <a:lnTo>
                    <a:pt x="222624" y="193282"/>
                  </a:lnTo>
                  <a:lnTo>
                    <a:pt x="215822" y="199777"/>
                  </a:lnTo>
                  <a:lnTo>
                    <a:pt x="209764" y="207264"/>
                  </a:lnTo>
                  <a:lnTo>
                    <a:pt x="204541" y="215918"/>
                  </a:lnTo>
                  <a:lnTo>
                    <a:pt x="200330" y="226170"/>
                  </a:lnTo>
                  <a:lnTo>
                    <a:pt x="197137" y="238101"/>
                  </a:lnTo>
                  <a:lnTo>
                    <a:pt x="195144" y="251182"/>
                  </a:lnTo>
                  <a:lnTo>
                    <a:pt x="194782" y="264493"/>
                  </a:lnTo>
                  <a:lnTo>
                    <a:pt x="196131" y="277480"/>
                  </a:lnTo>
                  <a:lnTo>
                    <a:pt x="198986" y="289959"/>
                  </a:lnTo>
                  <a:lnTo>
                    <a:pt x="203036" y="301946"/>
                  </a:lnTo>
                  <a:lnTo>
                    <a:pt x="207985" y="313516"/>
                  </a:lnTo>
                  <a:lnTo>
                    <a:pt x="213746" y="324437"/>
                  </a:lnTo>
                  <a:lnTo>
                    <a:pt x="220436" y="334181"/>
                  </a:lnTo>
                  <a:lnTo>
                    <a:pt x="228046" y="342545"/>
                  </a:lnTo>
                  <a:lnTo>
                    <a:pt x="236443" y="349315"/>
                  </a:lnTo>
                  <a:lnTo>
                    <a:pt x="245457" y="354115"/>
                  </a:lnTo>
                  <a:lnTo>
                    <a:pt x="254925" y="356929"/>
                  </a:lnTo>
                  <a:lnTo>
                    <a:pt x="264555" y="357869"/>
                  </a:lnTo>
                  <a:lnTo>
                    <a:pt x="273939" y="356996"/>
                  </a:lnTo>
                  <a:lnTo>
                    <a:pt x="282911" y="354507"/>
                  </a:lnTo>
                  <a:lnTo>
                    <a:pt x="292009" y="350837"/>
                  </a:lnTo>
                  <a:lnTo>
                    <a:pt x="302358" y="345331"/>
                  </a:lnTo>
                  <a:lnTo>
                    <a:pt x="3158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04178" y="4142959"/>
              <a:ext cx="126343" cy="168395"/>
            </a:xfrm>
            <a:custGeom>
              <a:avLst/>
              <a:gdLst/>
              <a:ahLst/>
              <a:cxnLst/>
              <a:rect l="0" t="0" r="0" b="0"/>
              <a:pathLst>
                <a:path w="126343" h="168395">
                  <a:moveTo>
                    <a:pt x="0" y="63110"/>
                  </a:moveTo>
                  <a:lnTo>
                    <a:pt x="67" y="74911"/>
                  </a:lnTo>
                  <a:lnTo>
                    <a:pt x="708" y="86681"/>
                  </a:lnTo>
                  <a:lnTo>
                    <a:pt x="2004" y="99571"/>
                  </a:lnTo>
                  <a:lnTo>
                    <a:pt x="3864" y="113419"/>
                  </a:lnTo>
                  <a:lnTo>
                    <a:pt x="6180" y="127748"/>
                  </a:lnTo>
                  <a:lnTo>
                    <a:pt x="8808" y="142153"/>
                  </a:lnTo>
                  <a:lnTo>
                    <a:pt x="10299" y="154203"/>
                  </a:lnTo>
                  <a:lnTo>
                    <a:pt x="9435" y="160206"/>
                  </a:lnTo>
                  <a:lnTo>
                    <a:pt x="7590" y="159895"/>
                  </a:lnTo>
                  <a:lnTo>
                    <a:pt x="5705" y="154872"/>
                  </a:lnTo>
                  <a:lnTo>
                    <a:pt x="4121" y="146698"/>
                  </a:lnTo>
                  <a:lnTo>
                    <a:pt x="2904" y="136480"/>
                  </a:lnTo>
                  <a:lnTo>
                    <a:pt x="2013" y="124936"/>
                  </a:lnTo>
                  <a:lnTo>
                    <a:pt x="1380" y="112366"/>
                  </a:lnTo>
                  <a:lnTo>
                    <a:pt x="939" y="98761"/>
                  </a:lnTo>
                  <a:lnTo>
                    <a:pt x="644" y="84199"/>
                  </a:lnTo>
                  <a:lnTo>
                    <a:pt x="783" y="69328"/>
                  </a:lnTo>
                  <a:lnTo>
                    <a:pt x="1939" y="55252"/>
                  </a:lnTo>
                  <a:lnTo>
                    <a:pt x="4356" y="42532"/>
                  </a:lnTo>
                  <a:lnTo>
                    <a:pt x="8116" y="31363"/>
                  </a:lnTo>
                  <a:lnTo>
                    <a:pt x="13314" y="21851"/>
                  </a:lnTo>
                  <a:lnTo>
                    <a:pt x="19851" y="13870"/>
                  </a:lnTo>
                  <a:lnTo>
                    <a:pt x="27494" y="7476"/>
                  </a:lnTo>
                  <a:lnTo>
                    <a:pt x="35987" y="2988"/>
                  </a:lnTo>
                  <a:lnTo>
                    <a:pt x="45098" y="422"/>
                  </a:lnTo>
                  <a:lnTo>
                    <a:pt x="54484" y="0"/>
                  </a:lnTo>
                  <a:lnTo>
                    <a:pt x="63704" y="2293"/>
                  </a:lnTo>
                  <a:lnTo>
                    <a:pt x="72529" y="7353"/>
                  </a:lnTo>
                  <a:lnTo>
                    <a:pt x="80758" y="14649"/>
                  </a:lnTo>
                  <a:lnTo>
                    <a:pt x="88139" y="23364"/>
                  </a:lnTo>
                  <a:lnTo>
                    <a:pt x="94618" y="32892"/>
                  </a:lnTo>
                  <a:lnTo>
                    <a:pt x="100140" y="43030"/>
                  </a:lnTo>
                  <a:lnTo>
                    <a:pt x="104558" y="53886"/>
                  </a:lnTo>
                  <a:lnTo>
                    <a:pt x="107907" y="65477"/>
                  </a:lnTo>
                  <a:lnTo>
                    <a:pt x="110514" y="77548"/>
                  </a:lnTo>
                  <a:lnTo>
                    <a:pt x="112888" y="89657"/>
                  </a:lnTo>
                  <a:lnTo>
                    <a:pt x="115338" y="101542"/>
                  </a:lnTo>
                  <a:lnTo>
                    <a:pt x="117826" y="113061"/>
                  </a:lnTo>
                  <a:lnTo>
                    <a:pt x="120307" y="125447"/>
                  </a:lnTo>
                  <a:lnTo>
                    <a:pt x="123003" y="142021"/>
                  </a:lnTo>
                  <a:lnTo>
                    <a:pt x="126342" y="168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64902" y="3932328"/>
              <a:ext cx="18345" cy="357970"/>
            </a:xfrm>
            <a:custGeom>
              <a:avLst/>
              <a:gdLst/>
              <a:ahLst/>
              <a:cxnLst/>
              <a:rect l="0" t="0" r="0" b="0"/>
              <a:pathLst>
                <a:path w="18345" h="357970">
                  <a:moveTo>
                    <a:pt x="7815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39"/>
                  </a:lnTo>
                  <a:lnTo>
                    <a:pt x="0" y="55170"/>
                  </a:lnTo>
                  <a:lnTo>
                    <a:pt x="651" y="67803"/>
                  </a:lnTo>
                  <a:lnTo>
                    <a:pt x="1890" y="80532"/>
                  </a:lnTo>
                  <a:lnTo>
                    <a:pt x="3253" y="94271"/>
                  </a:lnTo>
                  <a:lnTo>
                    <a:pt x="4463" y="109467"/>
                  </a:lnTo>
                  <a:lnTo>
                    <a:pt x="5425" y="125774"/>
                  </a:lnTo>
                  <a:lnTo>
                    <a:pt x="6145" y="142344"/>
                  </a:lnTo>
                  <a:lnTo>
                    <a:pt x="6664" y="158647"/>
                  </a:lnTo>
                  <a:lnTo>
                    <a:pt x="7029" y="174661"/>
                  </a:lnTo>
                  <a:lnTo>
                    <a:pt x="7282" y="190701"/>
                  </a:lnTo>
                  <a:lnTo>
                    <a:pt x="7460" y="206964"/>
                  </a:lnTo>
                  <a:lnTo>
                    <a:pt x="7750" y="223342"/>
                  </a:lnTo>
                  <a:lnTo>
                    <a:pt x="8478" y="239505"/>
                  </a:lnTo>
                  <a:lnTo>
                    <a:pt x="9781" y="255273"/>
                  </a:lnTo>
                  <a:lnTo>
                    <a:pt x="11470" y="270626"/>
                  </a:lnTo>
                  <a:lnTo>
                    <a:pt x="13142" y="285622"/>
                  </a:lnTo>
                  <a:lnTo>
                    <a:pt x="14561" y="300321"/>
                  </a:lnTo>
                  <a:lnTo>
                    <a:pt x="15667" y="314191"/>
                  </a:lnTo>
                  <a:lnTo>
                    <a:pt x="16603" y="327467"/>
                  </a:lnTo>
                  <a:lnTo>
                    <a:pt x="17449" y="341320"/>
                  </a:lnTo>
                  <a:lnTo>
                    <a:pt x="1834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04261" y="4069198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273741" y="0"/>
                  </a:moveTo>
                  <a:lnTo>
                    <a:pt x="261939" y="0"/>
                  </a:lnTo>
                  <a:lnTo>
                    <a:pt x="250170" y="0"/>
                  </a:lnTo>
                  <a:lnTo>
                    <a:pt x="237279" y="5"/>
                  </a:lnTo>
                  <a:lnTo>
                    <a:pt x="223432" y="178"/>
                  </a:lnTo>
                  <a:lnTo>
                    <a:pt x="209104" y="826"/>
                  </a:lnTo>
                  <a:lnTo>
                    <a:pt x="194634" y="2075"/>
                  </a:lnTo>
                  <a:lnTo>
                    <a:pt x="180184" y="3727"/>
                  </a:lnTo>
                  <a:lnTo>
                    <a:pt x="165808" y="5375"/>
                  </a:lnTo>
                  <a:lnTo>
                    <a:pt x="151518" y="6782"/>
                  </a:lnTo>
                  <a:lnTo>
                    <a:pt x="137467" y="8048"/>
                  </a:lnTo>
                  <a:lnTo>
                    <a:pt x="123945" y="9504"/>
                  </a:lnTo>
                  <a:lnTo>
                    <a:pt x="111055" y="11335"/>
                  </a:lnTo>
                  <a:lnTo>
                    <a:pt x="98261" y="13566"/>
                  </a:lnTo>
                  <a:lnTo>
                    <a:pt x="84531" y="16142"/>
                  </a:lnTo>
                  <a:lnTo>
                    <a:pt x="69387" y="18985"/>
                  </a:lnTo>
                  <a:lnTo>
                    <a:pt x="53745" y="21872"/>
                  </a:lnTo>
                  <a:lnTo>
                    <a:pt x="38105" y="24728"/>
                  </a:lnTo>
                  <a:lnTo>
                    <a:pt x="21085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99059" y="3953385"/>
              <a:ext cx="389556" cy="369566"/>
            </a:xfrm>
            <a:custGeom>
              <a:avLst/>
              <a:gdLst/>
              <a:ahLst/>
              <a:cxnLst/>
              <a:rect l="0" t="0" r="0" b="0"/>
              <a:pathLst>
                <a:path w="389556" h="369566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56"/>
                  </a:lnTo>
                  <a:lnTo>
                    <a:pt x="7970" y="50132"/>
                  </a:lnTo>
                  <a:lnTo>
                    <a:pt x="9467" y="63812"/>
                  </a:lnTo>
                  <a:lnTo>
                    <a:pt x="11318" y="77041"/>
                  </a:lnTo>
                  <a:lnTo>
                    <a:pt x="13558" y="90184"/>
                  </a:lnTo>
                  <a:lnTo>
                    <a:pt x="16138" y="104209"/>
                  </a:lnTo>
                  <a:lnTo>
                    <a:pt x="18983" y="119602"/>
                  </a:lnTo>
                  <a:lnTo>
                    <a:pt x="21859" y="136213"/>
                  </a:lnTo>
                  <a:lnTo>
                    <a:pt x="24404" y="153519"/>
                  </a:lnTo>
                  <a:lnTo>
                    <a:pt x="26448" y="171125"/>
                  </a:lnTo>
                  <a:lnTo>
                    <a:pt x="28158" y="188659"/>
                  </a:lnTo>
                  <a:lnTo>
                    <a:pt x="29921" y="205725"/>
                  </a:lnTo>
                  <a:lnTo>
                    <a:pt x="31957" y="222160"/>
                  </a:lnTo>
                  <a:lnTo>
                    <a:pt x="34156" y="237990"/>
                  </a:lnTo>
                  <a:lnTo>
                    <a:pt x="36179" y="253321"/>
                  </a:lnTo>
                  <a:lnTo>
                    <a:pt x="37818" y="268184"/>
                  </a:lnTo>
                  <a:lnTo>
                    <a:pt x="38377" y="279657"/>
                  </a:lnTo>
                  <a:lnTo>
                    <a:pt x="37661" y="283947"/>
                  </a:lnTo>
                  <a:lnTo>
                    <a:pt x="36988" y="282275"/>
                  </a:lnTo>
                  <a:lnTo>
                    <a:pt x="37023" y="276850"/>
                  </a:lnTo>
                  <a:lnTo>
                    <a:pt x="37878" y="268927"/>
                  </a:lnTo>
                  <a:lnTo>
                    <a:pt x="39451" y="258829"/>
                  </a:lnTo>
                  <a:lnTo>
                    <a:pt x="41593" y="246838"/>
                  </a:lnTo>
                  <a:lnTo>
                    <a:pt x="44319" y="233803"/>
                  </a:lnTo>
                  <a:lnTo>
                    <a:pt x="47820" y="221015"/>
                  </a:lnTo>
                  <a:lnTo>
                    <a:pt x="52145" y="209186"/>
                  </a:lnTo>
                  <a:lnTo>
                    <a:pt x="57522" y="198798"/>
                  </a:lnTo>
                  <a:lnTo>
                    <a:pt x="64421" y="190346"/>
                  </a:lnTo>
                  <a:lnTo>
                    <a:pt x="72946" y="183903"/>
                  </a:lnTo>
                  <a:lnTo>
                    <a:pt x="82587" y="179695"/>
                  </a:lnTo>
                  <a:lnTo>
                    <a:pt x="92436" y="178277"/>
                  </a:lnTo>
                  <a:lnTo>
                    <a:pt x="101938" y="179691"/>
                  </a:lnTo>
                  <a:lnTo>
                    <a:pt x="110756" y="183552"/>
                  </a:lnTo>
                  <a:lnTo>
                    <a:pt x="118599" y="189338"/>
                  </a:lnTo>
                  <a:lnTo>
                    <a:pt x="125424" y="196563"/>
                  </a:lnTo>
                  <a:lnTo>
                    <a:pt x="131363" y="204987"/>
                  </a:lnTo>
                  <a:lnTo>
                    <a:pt x="136601" y="214609"/>
                  </a:lnTo>
                  <a:lnTo>
                    <a:pt x="141318" y="225332"/>
                  </a:lnTo>
                  <a:lnTo>
                    <a:pt x="145658" y="236802"/>
                  </a:lnTo>
                  <a:lnTo>
                    <a:pt x="149735" y="248500"/>
                  </a:lnTo>
                  <a:lnTo>
                    <a:pt x="153629" y="260110"/>
                  </a:lnTo>
                  <a:lnTo>
                    <a:pt x="157399" y="271516"/>
                  </a:lnTo>
                  <a:lnTo>
                    <a:pt x="161083" y="282709"/>
                  </a:lnTo>
                  <a:lnTo>
                    <a:pt x="164715" y="293627"/>
                  </a:lnTo>
                  <a:lnTo>
                    <a:pt x="168503" y="301096"/>
                  </a:lnTo>
                  <a:lnTo>
                    <a:pt x="172279" y="301618"/>
                  </a:lnTo>
                  <a:lnTo>
                    <a:pt x="175510" y="297259"/>
                  </a:lnTo>
                  <a:lnTo>
                    <a:pt x="178406" y="290151"/>
                  </a:lnTo>
                  <a:lnTo>
                    <a:pt x="181579" y="281709"/>
                  </a:lnTo>
                  <a:lnTo>
                    <a:pt x="185785" y="272922"/>
                  </a:lnTo>
                  <a:lnTo>
                    <a:pt x="191332" y="264288"/>
                  </a:lnTo>
                  <a:lnTo>
                    <a:pt x="198313" y="256138"/>
                  </a:lnTo>
                  <a:lnTo>
                    <a:pt x="206811" y="248785"/>
                  </a:lnTo>
                  <a:lnTo>
                    <a:pt x="216707" y="242308"/>
                  </a:lnTo>
                  <a:lnTo>
                    <a:pt x="227756" y="236613"/>
                  </a:lnTo>
                  <a:lnTo>
                    <a:pt x="239687" y="231544"/>
                  </a:lnTo>
                  <a:lnTo>
                    <a:pt x="252258" y="226937"/>
                  </a:lnTo>
                  <a:lnTo>
                    <a:pt x="265121" y="222501"/>
                  </a:lnTo>
                  <a:lnTo>
                    <a:pt x="277829" y="217829"/>
                  </a:lnTo>
                  <a:lnTo>
                    <a:pt x="290134" y="212708"/>
                  </a:lnTo>
                  <a:lnTo>
                    <a:pt x="301344" y="206791"/>
                  </a:lnTo>
                  <a:lnTo>
                    <a:pt x="310283" y="199529"/>
                  </a:lnTo>
                  <a:lnTo>
                    <a:pt x="316503" y="190765"/>
                  </a:lnTo>
                  <a:lnTo>
                    <a:pt x="319881" y="181133"/>
                  </a:lnTo>
                  <a:lnTo>
                    <a:pt x="320269" y="171823"/>
                  </a:lnTo>
                  <a:lnTo>
                    <a:pt x="317901" y="163504"/>
                  </a:lnTo>
                  <a:lnTo>
                    <a:pt x="313264" y="156635"/>
                  </a:lnTo>
                  <a:lnTo>
                    <a:pt x="306888" y="151705"/>
                  </a:lnTo>
                  <a:lnTo>
                    <a:pt x="299235" y="148772"/>
                  </a:lnTo>
                  <a:lnTo>
                    <a:pt x="290509" y="147735"/>
                  </a:lnTo>
                  <a:lnTo>
                    <a:pt x="280677" y="148537"/>
                  </a:lnTo>
                  <a:lnTo>
                    <a:pt x="269813" y="150967"/>
                  </a:lnTo>
                  <a:lnTo>
                    <a:pt x="258418" y="155035"/>
                  </a:lnTo>
                  <a:lnTo>
                    <a:pt x="247302" y="161037"/>
                  </a:lnTo>
                  <a:lnTo>
                    <a:pt x="236905" y="168957"/>
                  </a:lnTo>
                  <a:lnTo>
                    <a:pt x="227466" y="178360"/>
                  </a:lnTo>
                  <a:lnTo>
                    <a:pt x="219198" y="188579"/>
                  </a:lnTo>
                  <a:lnTo>
                    <a:pt x="212093" y="199159"/>
                  </a:lnTo>
                  <a:lnTo>
                    <a:pt x="206304" y="210023"/>
                  </a:lnTo>
                  <a:lnTo>
                    <a:pt x="202230" y="221376"/>
                  </a:lnTo>
                  <a:lnTo>
                    <a:pt x="199936" y="233303"/>
                  </a:lnTo>
                  <a:lnTo>
                    <a:pt x="199360" y="245601"/>
                  </a:lnTo>
                  <a:lnTo>
                    <a:pt x="200485" y="257863"/>
                  </a:lnTo>
                  <a:lnTo>
                    <a:pt x="203129" y="269855"/>
                  </a:lnTo>
                  <a:lnTo>
                    <a:pt x="207004" y="281520"/>
                  </a:lnTo>
                  <a:lnTo>
                    <a:pt x="211813" y="292886"/>
                  </a:lnTo>
                  <a:lnTo>
                    <a:pt x="217303" y="304008"/>
                  </a:lnTo>
                  <a:lnTo>
                    <a:pt x="223275" y="314782"/>
                  </a:lnTo>
                  <a:lnTo>
                    <a:pt x="229582" y="324951"/>
                  </a:lnTo>
                  <a:lnTo>
                    <a:pt x="236124" y="334419"/>
                  </a:lnTo>
                  <a:lnTo>
                    <a:pt x="242991" y="343084"/>
                  </a:lnTo>
                  <a:lnTo>
                    <a:pt x="250441" y="350758"/>
                  </a:lnTo>
                  <a:lnTo>
                    <a:pt x="258576" y="357429"/>
                  </a:lnTo>
                  <a:lnTo>
                    <a:pt x="267669" y="362909"/>
                  </a:lnTo>
                  <a:lnTo>
                    <a:pt x="278216" y="366767"/>
                  </a:lnTo>
                  <a:lnTo>
                    <a:pt x="290344" y="368917"/>
                  </a:lnTo>
                  <a:lnTo>
                    <a:pt x="303558" y="369565"/>
                  </a:lnTo>
                  <a:lnTo>
                    <a:pt x="316958" y="369020"/>
                  </a:lnTo>
                  <a:lnTo>
                    <a:pt x="329995" y="367587"/>
                  </a:lnTo>
                  <a:lnTo>
                    <a:pt x="342238" y="365669"/>
                  </a:lnTo>
                  <a:lnTo>
                    <a:pt x="354518" y="363577"/>
                  </a:lnTo>
                  <a:lnTo>
                    <a:pt x="369022" y="361134"/>
                  </a:lnTo>
                  <a:lnTo>
                    <a:pt x="38955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026157" y="4051362"/>
              <a:ext cx="339537" cy="230784"/>
            </a:xfrm>
            <a:custGeom>
              <a:avLst/>
              <a:gdLst/>
              <a:ahLst/>
              <a:cxnLst/>
              <a:rect l="0" t="0" r="0" b="0"/>
              <a:pathLst>
                <a:path w="339537" h="230784">
                  <a:moveTo>
                    <a:pt x="4612" y="38893"/>
                  </a:moveTo>
                  <a:lnTo>
                    <a:pt x="1813" y="47762"/>
                  </a:lnTo>
                  <a:lnTo>
                    <a:pt x="310" y="56748"/>
                  </a:lnTo>
                  <a:lnTo>
                    <a:pt x="0" y="66744"/>
                  </a:lnTo>
                  <a:lnTo>
                    <a:pt x="507" y="77724"/>
                  </a:lnTo>
                  <a:lnTo>
                    <a:pt x="1326" y="89536"/>
                  </a:lnTo>
                  <a:lnTo>
                    <a:pt x="2146" y="101994"/>
                  </a:lnTo>
                  <a:lnTo>
                    <a:pt x="3002" y="114932"/>
                  </a:lnTo>
                  <a:lnTo>
                    <a:pt x="4177" y="128213"/>
                  </a:lnTo>
                  <a:lnTo>
                    <a:pt x="5812" y="141735"/>
                  </a:lnTo>
                  <a:lnTo>
                    <a:pt x="7739" y="155423"/>
                  </a:lnTo>
                  <a:lnTo>
                    <a:pt x="9579" y="169225"/>
                  </a:lnTo>
                  <a:lnTo>
                    <a:pt x="11103" y="183074"/>
                  </a:lnTo>
                  <a:lnTo>
                    <a:pt x="11879" y="195798"/>
                  </a:lnTo>
                  <a:lnTo>
                    <a:pt x="11305" y="203490"/>
                  </a:lnTo>
                  <a:lnTo>
                    <a:pt x="9799" y="203379"/>
                  </a:lnTo>
                  <a:lnTo>
                    <a:pt x="8329" y="196970"/>
                  </a:lnTo>
                  <a:lnTo>
                    <a:pt x="7192" y="186202"/>
                  </a:lnTo>
                  <a:lnTo>
                    <a:pt x="6376" y="172720"/>
                  </a:lnTo>
                  <a:lnTo>
                    <a:pt x="5813" y="157626"/>
                  </a:lnTo>
                  <a:lnTo>
                    <a:pt x="5597" y="141580"/>
                  </a:lnTo>
                  <a:lnTo>
                    <a:pt x="5981" y="124965"/>
                  </a:lnTo>
                  <a:lnTo>
                    <a:pt x="7060" y="108015"/>
                  </a:lnTo>
                  <a:lnTo>
                    <a:pt x="8938" y="91189"/>
                  </a:lnTo>
                  <a:lnTo>
                    <a:pt x="11802" y="75179"/>
                  </a:lnTo>
                  <a:lnTo>
                    <a:pt x="15657" y="60300"/>
                  </a:lnTo>
                  <a:lnTo>
                    <a:pt x="20365" y="46680"/>
                  </a:lnTo>
                  <a:lnTo>
                    <a:pt x="25742" y="34441"/>
                  </a:lnTo>
                  <a:lnTo>
                    <a:pt x="31621" y="23517"/>
                  </a:lnTo>
                  <a:lnTo>
                    <a:pt x="38025" y="14180"/>
                  </a:lnTo>
                  <a:lnTo>
                    <a:pt x="45154" y="7102"/>
                  </a:lnTo>
                  <a:lnTo>
                    <a:pt x="53062" y="2456"/>
                  </a:lnTo>
                  <a:lnTo>
                    <a:pt x="61660" y="132"/>
                  </a:lnTo>
                  <a:lnTo>
                    <a:pt x="70810" y="0"/>
                  </a:lnTo>
                  <a:lnTo>
                    <a:pt x="80369" y="1771"/>
                  </a:lnTo>
                  <a:lnTo>
                    <a:pt x="90060" y="5382"/>
                  </a:lnTo>
                  <a:lnTo>
                    <a:pt x="99486" y="11070"/>
                  </a:lnTo>
                  <a:lnTo>
                    <a:pt x="108443" y="18782"/>
                  </a:lnTo>
                  <a:lnTo>
                    <a:pt x="116592" y="28213"/>
                  </a:lnTo>
                  <a:lnTo>
                    <a:pt x="123387" y="38983"/>
                  </a:lnTo>
                  <a:lnTo>
                    <a:pt x="128663" y="50746"/>
                  </a:lnTo>
                  <a:lnTo>
                    <a:pt x="132732" y="63219"/>
                  </a:lnTo>
                  <a:lnTo>
                    <a:pt x="136169" y="76191"/>
                  </a:lnTo>
                  <a:lnTo>
                    <a:pt x="139377" y="89505"/>
                  </a:lnTo>
                  <a:lnTo>
                    <a:pt x="142552" y="103056"/>
                  </a:lnTo>
                  <a:lnTo>
                    <a:pt x="145771" y="116766"/>
                  </a:lnTo>
                  <a:lnTo>
                    <a:pt x="149049" y="130584"/>
                  </a:lnTo>
                  <a:lnTo>
                    <a:pt x="152218" y="144475"/>
                  </a:lnTo>
                  <a:lnTo>
                    <a:pt x="154959" y="158414"/>
                  </a:lnTo>
                  <a:lnTo>
                    <a:pt x="157140" y="172354"/>
                  </a:lnTo>
                  <a:lnTo>
                    <a:pt x="159133" y="185126"/>
                  </a:lnTo>
                  <a:lnTo>
                    <a:pt x="162345" y="194132"/>
                  </a:lnTo>
                  <a:lnTo>
                    <a:pt x="167390" y="198191"/>
                  </a:lnTo>
                  <a:lnTo>
                    <a:pt x="173144" y="198298"/>
                  </a:lnTo>
                  <a:lnTo>
                    <a:pt x="179198" y="195781"/>
                  </a:lnTo>
                  <a:lnTo>
                    <a:pt x="185642" y="191611"/>
                  </a:lnTo>
                  <a:lnTo>
                    <a:pt x="192750" y="186411"/>
                  </a:lnTo>
                  <a:lnTo>
                    <a:pt x="200622" y="180568"/>
                  </a:lnTo>
                  <a:lnTo>
                    <a:pt x="209354" y="174481"/>
                  </a:lnTo>
                  <a:lnTo>
                    <a:pt x="219120" y="168607"/>
                  </a:lnTo>
                  <a:lnTo>
                    <a:pt x="229908" y="163167"/>
                  </a:lnTo>
                  <a:lnTo>
                    <a:pt x="241404" y="158189"/>
                  </a:lnTo>
                  <a:lnTo>
                    <a:pt x="253114" y="153608"/>
                  </a:lnTo>
                  <a:lnTo>
                    <a:pt x="264722" y="149335"/>
                  </a:lnTo>
                  <a:lnTo>
                    <a:pt x="275956" y="145124"/>
                  </a:lnTo>
                  <a:lnTo>
                    <a:pt x="286499" y="140602"/>
                  </a:lnTo>
                  <a:lnTo>
                    <a:pt x="296256" y="135591"/>
                  </a:lnTo>
                  <a:lnTo>
                    <a:pt x="305299" y="130088"/>
                  </a:lnTo>
                  <a:lnTo>
                    <a:pt x="313767" y="124169"/>
                  </a:lnTo>
                  <a:lnTo>
                    <a:pt x="321788" y="117919"/>
                  </a:lnTo>
                  <a:lnTo>
                    <a:pt x="328990" y="111095"/>
                  </a:lnTo>
                  <a:lnTo>
                    <a:pt x="334543" y="103149"/>
                  </a:lnTo>
                  <a:lnTo>
                    <a:pt x="338120" y="93886"/>
                  </a:lnTo>
                  <a:lnTo>
                    <a:pt x="339536" y="83732"/>
                  </a:lnTo>
                  <a:lnTo>
                    <a:pt x="338517" y="73532"/>
                  </a:lnTo>
                  <a:lnTo>
                    <a:pt x="335161" y="63798"/>
                  </a:lnTo>
                  <a:lnTo>
                    <a:pt x="329841" y="55164"/>
                  </a:lnTo>
                  <a:lnTo>
                    <a:pt x="322998" y="48509"/>
                  </a:lnTo>
                  <a:lnTo>
                    <a:pt x="315032" y="44122"/>
                  </a:lnTo>
                  <a:lnTo>
                    <a:pt x="306265" y="41958"/>
                  </a:lnTo>
                  <a:lnTo>
                    <a:pt x="296936" y="41928"/>
                  </a:lnTo>
                  <a:lnTo>
                    <a:pt x="287225" y="43759"/>
                  </a:lnTo>
                  <a:lnTo>
                    <a:pt x="277417" y="47239"/>
                  </a:lnTo>
                  <a:lnTo>
                    <a:pt x="267905" y="52306"/>
                  </a:lnTo>
                  <a:lnTo>
                    <a:pt x="258877" y="58782"/>
                  </a:lnTo>
                  <a:lnTo>
                    <a:pt x="250340" y="66399"/>
                  </a:lnTo>
                  <a:lnTo>
                    <a:pt x="242218" y="74881"/>
                  </a:lnTo>
                  <a:lnTo>
                    <a:pt x="234429" y="83998"/>
                  </a:lnTo>
                  <a:lnTo>
                    <a:pt x="227214" y="93729"/>
                  </a:lnTo>
                  <a:lnTo>
                    <a:pt x="221119" y="104246"/>
                  </a:lnTo>
                  <a:lnTo>
                    <a:pt x="216357" y="115577"/>
                  </a:lnTo>
                  <a:lnTo>
                    <a:pt x="212991" y="127458"/>
                  </a:lnTo>
                  <a:lnTo>
                    <a:pt x="211098" y="139433"/>
                  </a:lnTo>
                  <a:lnTo>
                    <a:pt x="210571" y="151224"/>
                  </a:lnTo>
                  <a:lnTo>
                    <a:pt x="211335" y="162582"/>
                  </a:lnTo>
                  <a:lnTo>
                    <a:pt x="213434" y="173210"/>
                  </a:lnTo>
                  <a:lnTo>
                    <a:pt x="216774" y="183018"/>
                  </a:lnTo>
                  <a:lnTo>
                    <a:pt x="221303" y="191927"/>
                  </a:lnTo>
                  <a:lnTo>
                    <a:pt x="227091" y="199772"/>
                  </a:lnTo>
                  <a:lnTo>
                    <a:pt x="234058" y="206570"/>
                  </a:lnTo>
                  <a:lnTo>
                    <a:pt x="242008" y="212476"/>
                  </a:lnTo>
                  <a:lnTo>
                    <a:pt x="250714" y="217686"/>
                  </a:lnTo>
                  <a:lnTo>
                    <a:pt x="259977" y="222371"/>
                  </a:lnTo>
                  <a:lnTo>
                    <a:pt x="269636" y="226350"/>
                  </a:lnTo>
                  <a:lnTo>
                    <a:pt x="279573" y="229118"/>
                  </a:lnTo>
                  <a:lnTo>
                    <a:pt x="289687" y="230502"/>
                  </a:lnTo>
                  <a:lnTo>
                    <a:pt x="299463" y="230783"/>
                  </a:lnTo>
                  <a:lnTo>
                    <a:pt x="308926" y="230552"/>
                  </a:lnTo>
                  <a:lnTo>
                    <a:pt x="318907" y="229790"/>
                  </a:lnTo>
                  <a:lnTo>
                    <a:pt x="330996" y="228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30852" y="4121841"/>
              <a:ext cx="115815" cy="200042"/>
            </a:xfrm>
            <a:custGeom>
              <a:avLst/>
              <a:gdLst/>
              <a:ahLst/>
              <a:cxnLst/>
              <a:rect l="0" t="0" r="0" b="0"/>
              <a:pathLst>
                <a:path w="115815" h="200042">
                  <a:moveTo>
                    <a:pt x="115814" y="0"/>
                  </a:moveTo>
                  <a:lnTo>
                    <a:pt x="109946" y="8801"/>
                  </a:lnTo>
                  <a:lnTo>
                    <a:pt x="104382" y="17148"/>
                  </a:lnTo>
                  <a:lnTo>
                    <a:pt x="98587" y="25851"/>
                  </a:lnTo>
                  <a:lnTo>
                    <a:pt x="92679" y="35145"/>
                  </a:lnTo>
                  <a:lnTo>
                    <a:pt x="86998" y="45288"/>
                  </a:lnTo>
                  <a:lnTo>
                    <a:pt x="81719" y="56333"/>
                  </a:lnTo>
                  <a:lnTo>
                    <a:pt x="76695" y="68173"/>
                  </a:lnTo>
                  <a:lnTo>
                    <a:pt x="71561" y="80643"/>
                  </a:lnTo>
                  <a:lnTo>
                    <a:pt x="66101" y="93576"/>
                  </a:lnTo>
                  <a:lnTo>
                    <a:pt x="60112" y="106513"/>
                  </a:lnTo>
                  <a:lnTo>
                    <a:pt x="53327" y="118739"/>
                  </a:lnTo>
                  <a:lnTo>
                    <a:pt x="45691" y="129925"/>
                  </a:lnTo>
                  <a:lnTo>
                    <a:pt x="37631" y="140248"/>
                  </a:lnTo>
                  <a:lnTo>
                    <a:pt x="29914" y="150182"/>
                  </a:lnTo>
                  <a:lnTo>
                    <a:pt x="22955" y="160042"/>
                  </a:lnTo>
                  <a:lnTo>
                    <a:pt x="16964" y="169514"/>
                  </a:lnTo>
                  <a:lnTo>
                    <a:pt x="11522" y="178674"/>
                  </a:lnTo>
                  <a:lnTo>
                    <a:pt x="6160" y="18833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88739" y="4090255"/>
              <a:ext cx="157928" cy="231628"/>
            </a:xfrm>
            <a:custGeom>
              <a:avLst/>
              <a:gdLst/>
              <a:ahLst/>
              <a:cxnLst/>
              <a:rect l="0" t="0" r="0" b="0"/>
              <a:pathLst>
                <a:path w="157928" h="231628">
                  <a:moveTo>
                    <a:pt x="0" y="0"/>
                  </a:moveTo>
                  <a:lnTo>
                    <a:pt x="5867" y="8735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1" y="31282"/>
                  </a:lnTo>
                  <a:lnTo>
                    <a:pt x="29641" y="39109"/>
                  </a:lnTo>
                  <a:lnTo>
                    <a:pt x="36165" y="47488"/>
                  </a:lnTo>
                  <a:lnTo>
                    <a:pt x="42668" y="56403"/>
                  </a:lnTo>
                  <a:lnTo>
                    <a:pt x="48802" y="65767"/>
                  </a:lnTo>
                  <a:lnTo>
                    <a:pt x="54416" y="75474"/>
                  </a:lnTo>
                  <a:lnTo>
                    <a:pt x="59845" y="85432"/>
                  </a:lnTo>
                  <a:lnTo>
                    <a:pt x="65791" y="95570"/>
                  </a:lnTo>
                  <a:lnTo>
                    <a:pt x="72605" y="105837"/>
                  </a:lnTo>
                  <a:lnTo>
                    <a:pt x="80151" y="116358"/>
                  </a:lnTo>
                  <a:lnTo>
                    <a:pt x="87988" y="127414"/>
                  </a:lnTo>
                  <a:lnTo>
                    <a:pt x="95817" y="139105"/>
                  </a:lnTo>
                  <a:lnTo>
                    <a:pt x="103514" y="151058"/>
                  </a:lnTo>
                  <a:lnTo>
                    <a:pt x="111055" y="162551"/>
                  </a:lnTo>
                  <a:lnTo>
                    <a:pt x="118451" y="173204"/>
                  </a:lnTo>
                  <a:lnTo>
                    <a:pt x="125624" y="183072"/>
                  </a:lnTo>
                  <a:lnTo>
                    <a:pt x="133195" y="193638"/>
                  </a:lnTo>
                  <a:lnTo>
                    <a:pt x="142949" y="208062"/>
                  </a:lnTo>
                  <a:lnTo>
                    <a:pt x="15792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662604" y="3890214"/>
              <a:ext cx="10405" cy="379027"/>
            </a:xfrm>
            <a:custGeom>
              <a:avLst/>
              <a:gdLst/>
              <a:ahLst/>
              <a:cxnLst/>
              <a:rect l="0" t="0" r="0" b="0"/>
              <a:pathLst>
                <a:path w="10405" h="379027">
                  <a:moveTo>
                    <a:pt x="10404" y="0"/>
                  </a:moveTo>
                  <a:lnTo>
                    <a:pt x="7537" y="8935"/>
                  </a:lnTo>
                  <a:lnTo>
                    <a:pt x="5395" y="18562"/>
                  </a:lnTo>
                  <a:lnTo>
                    <a:pt x="3792" y="29859"/>
                  </a:lnTo>
                  <a:lnTo>
                    <a:pt x="2611" y="42872"/>
                  </a:lnTo>
                  <a:lnTo>
                    <a:pt x="1763" y="57649"/>
                  </a:lnTo>
                  <a:lnTo>
                    <a:pt x="1165" y="74027"/>
                  </a:lnTo>
                  <a:lnTo>
                    <a:pt x="751" y="91713"/>
                  </a:lnTo>
                  <a:lnTo>
                    <a:pt x="466" y="110398"/>
                  </a:lnTo>
                  <a:lnTo>
                    <a:pt x="273" y="129811"/>
                  </a:lnTo>
                  <a:lnTo>
                    <a:pt x="142" y="149742"/>
                  </a:lnTo>
                  <a:lnTo>
                    <a:pt x="54" y="170032"/>
                  </a:lnTo>
                  <a:lnTo>
                    <a:pt x="0" y="190571"/>
                  </a:lnTo>
                  <a:lnTo>
                    <a:pt x="133" y="211279"/>
                  </a:lnTo>
                  <a:lnTo>
                    <a:pt x="754" y="232101"/>
                  </a:lnTo>
                  <a:lnTo>
                    <a:pt x="1985" y="252992"/>
                  </a:lnTo>
                  <a:lnTo>
                    <a:pt x="3626" y="273598"/>
                  </a:lnTo>
                  <a:lnTo>
                    <a:pt x="5266" y="293288"/>
                  </a:lnTo>
                  <a:lnTo>
                    <a:pt x="6664" y="311773"/>
                  </a:lnTo>
                  <a:lnTo>
                    <a:pt x="7756" y="328512"/>
                  </a:lnTo>
                  <a:lnTo>
                    <a:pt x="8681" y="344183"/>
                  </a:lnTo>
                  <a:lnTo>
                    <a:pt x="9517" y="360161"/>
                  </a:lnTo>
                  <a:lnTo>
                    <a:pt x="1040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83494" y="4006027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42114"/>
                  </a:moveTo>
                  <a:lnTo>
                    <a:pt x="283063" y="42048"/>
                  </a:lnTo>
                  <a:lnTo>
                    <a:pt x="271934" y="41407"/>
                  </a:lnTo>
                  <a:lnTo>
                    <a:pt x="260340" y="40110"/>
                  </a:lnTo>
                  <a:lnTo>
                    <a:pt x="248352" y="38250"/>
                  </a:lnTo>
                  <a:lnTo>
                    <a:pt x="236341" y="35934"/>
                  </a:lnTo>
                  <a:lnTo>
                    <a:pt x="224529" y="33268"/>
                  </a:lnTo>
                  <a:lnTo>
                    <a:pt x="212656" y="30344"/>
                  </a:lnTo>
                  <a:lnTo>
                    <a:pt x="200091" y="27237"/>
                  </a:lnTo>
                  <a:lnTo>
                    <a:pt x="186525" y="24002"/>
                  </a:lnTo>
                  <a:lnTo>
                    <a:pt x="171974" y="20678"/>
                  </a:lnTo>
                  <a:lnTo>
                    <a:pt x="156594" y="17293"/>
                  </a:lnTo>
                  <a:lnTo>
                    <a:pt x="140573" y="13873"/>
                  </a:lnTo>
                  <a:lnTo>
                    <a:pt x="123916" y="10592"/>
                  </a:lnTo>
                  <a:lnTo>
                    <a:pt x="106449" y="7769"/>
                  </a:lnTo>
                  <a:lnTo>
                    <a:pt x="88168" y="5538"/>
                  </a:lnTo>
                  <a:lnTo>
                    <a:pt x="69897" y="3868"/>
                  </a:lnTo>
                  <a:lnTo>
                    <a:pt x="51308" y="2482"/>
                  </a:lnTo>
                  <a:lnTo>
                    <a:pt x="29649" y="1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78334" y="4111312"/>
              <a:ext cx="251672" cy="210993"/>
            </a:xfrm>
            <a:custGeom>
              <a:avLst/>
              <a:gdLst/>
              <a:ahLst/>
              <a:cxnLst/>
              <a:rect l="0" t="0" r="0" b="0"/>
              <a:pathLst>
                <a:path w="251672" h="210993">
                  <a:moveTo>
                    <a:pt x="0" y="52643"/>
                  </a:moveTo>
                  <a:lnTo>
                    <a:pt x="67" y="64311"/>
                  </a:lnTo>
                  <a:lnTo>
                    <a:pt x="707" y="74799"/>
                  </a:lnTo>
                  <a:lnTo>
                    <a:pt x="2003" y="85106"/>
                  </a:lnTo>
                  <a:lnTo>
                    <a:pt x="3863" y="95580"/>
                  </a:lnTo>
                  <a:lnTo>
                    <a:pt x="6179" y="106572"/>
                  </a:lnTo>
                  <a:lnTo>
                    <a:pt x="8850" y="118210"/>
                  </a:lnTo>
                  <a:lnTo>
                    <a:pt x="11947" y="130291"/>
                  </a:lnTo>
                  <a:lnTo>
                    <a:pt x="15702" y="142397"/>
                  </a:lnTo>
                  <a:lnTo>
                    <a:pt x="20195" y="154271"/>
                  </a:lnTo>
                  <a:lnTo>
                    <a:pt x="25518" y="165513"/>
                  </a:lnTo>
                  <a:lnTo>
                    <a:pt x="31847" y="175530"/>
                  </a:lnTo>
                  <a:lnTo>
                    <a:pt x="39177" y="184101"/>
                  </a:lnTo>
                  <a:lnTo>
                    <a:pt x="47201" y="190854"/>
                  </a:lnTo>
                  <a:lnTo>
                    <a:pt x="55425" y="195118"/>
                  </a:lnTo>
                  <a:lnTo>
                    <a:pt x="63542" y="196757"/>
                  </a:lnTo>
                  <a:lnTo>
                    <a:pt x="71277" y="195926"/>
                  </a:lnTo>
                  <a:lnTo>
                    <a:pt x="78320" y="192793"/>
                  </a:lnTo>
                  <a:lnTo>
                    <a:pt x="84572" y="187689"/>
                  </a:lnTo>
                  <a:lnTo>
                    <a:pt x="90109" y="181030"/>
                  </a:lnTo>
                  <a:lnTo>
                    <a:pt x="95070" y="173206"/>
                  </a:lnTo>
                  <a:lnTo>
                    <a:pt x="99610" y="164576"/>
                  </a:lnTo>
                  <a:lnTo>
                    <a:pt x="104360" y="156601"/>
                  </a:lnTo>
                  <a:lnTo>
                    <a:pt x="110160" y="152638"/>
                  </a:lnTo>
                  <a:lnTo>
                    <a:pt x="116635" y="154011"/>
                  </a:lnTo>
                  <a:lnTo>
                    <a:pt x="122992" y="158748"/>
                  </a:lnTo>
                  <a:lnTo>
                    <a:pt x="129235" y="165487"/>
                  </a:lnTo>
                  <a:lnTo>
                    <a:pt x="135524" y="173500"/>
                  </a:lnTo>
                  <a:lnTo>
                    <a:pt x="141949" y="182337"/>
                  </a:lnTo>
                  <a:lnTo>
                    <a:pt x="148853" y="191228"/>
                  </a:lnTo>
                  <a:lnTo>
                    <a:pt x="156832" y="199064"/>
                  </a:lnTo>
                  <a:lnTo>
                    <a:pt x="166108" y="205319"/>
                  </a:lnTo>
                  <a:lnTo>
                    <a:pt x="176265" y="209520"/>
                  </a:lnTo>
                  <a:lnTo>
                    <a:pt x="186466" y="210992"/>
                  </a:lnTo>
                  <a:lnTo>
                    <a:pt x="196212" y="209645"/>
                  </a:lnTo>
                  <a:lnTo>
                    <a:pt x="205363" y="205843"/>
                  </a:lnTo>
                  <a:lnTo>
                    <a:pt x="213962" y="200102"/>
                  </a:lnTo>
                  <a:lnTo>
                    <a:pt x="222104" y="192912"/>
                  </a:lnTo>
                  <a:lnTo>
                    <a:pt x="229570" y="184514"/>
                  </a:lnTo>
                  <a:lnTo>
                    <a:pt x="235841" y="174908"/>
                  </a:lnTo>
                  <a:lnTo>
                    <a:pt x="240729" y="164193"/>
                  </a:lnTo>
                  <a:lnTo>
                    <a:pt x="244351" y="152559"/>
                  </a:lnTo>
                  <a:lnTo>
                    <a:pt x="246950" y="140217"/>
                  </a:lnTo>
                  <a:lnTo>
                    <a:pt x="248772" y="127353"/>
                  </a:lnTo>
                  <a:lnTo>
                    <a:pt x="250032" y="113951"/>
                  </a:lnTo>
                  <a:lnTo>
                    <a:pt x="250894" y="99815"/>
                  </a:lnTo>
                  <a:lnTo>
                    <a:pt x="251476" y="84910"/>
                  </a:lnTo>
                  <a:lnTo>
                    <a:pt x="251671" y="69702"/>
                  </a:lnTo>
                  <a:lnTo>
                    <a:pt x="251079" y="53369"/>
                  </a:lnTo>
                  <a:lnTo>
                    <a:pt x="248534" y="32241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293173" y="4170788"/>
              <a:ext cx="253701" cy="211228"/>
            </a:xfrm>
            <a:custGeom>
              <a:avLst/>
              <a:gdLst/>
              <a:ahLst/>
              <a:cxnLst/>
              <a:rect l="0" t="0" r="0" b="0"/>
              <a:pathLst>
                <a:path w="253701" h="211228">
                  <a:moveTo>
                    <a:pt x="85244" y="35281"/>
                  </a:moveTo>
                  <a:lnTo>
                    <a:pt x="76442" y="32481"/>
                  </a:lnTo>
                  <a:lnTo>
                    <a:pt x="68096" y="30979"/>
                  </a:lnTo>
                  <a:lnTo>
                    <a:pt x="59402" y="30682"/>
                  </a:lnTo>
                  <a:lnTo>
                    <a:pt x="50454" y="31707"/>
                  </a:lnTo>
                  <a:lnTo>
                    <a:pt x="41607" y="34471"/>
                  </a:lnTo>
                  <a:lnTo>
                    <a:pt x="33073" y="39051"/>
                  </a:lnTo>
                  <a:lnTo>
                    <a:pt x="25057" y="45384"/>
                  </a:lnTo>
                  <a:lnTo>
                    <a:pt x="17828" y="53449"/>
                  </a:lnTo>
                  <a:lnTo>
                    <a:pt x="11460" y="63057"/>
                  </a:lnTo>
                  <a:lnTo>
                    <a:pt x="6185" y="73911"/>
                  </a:lnTo>
                  <a:lnTo>
                    <a:pt x="2465" y="85713"/>
                  </a:lnTo>
                  <a:lnTo>
                    <a:pt x="412" y="98199"/>
                  </a:lnTo>
                  <a:lnTo>
                    <a:pt x="0" y="111004"/>
                  </a:lnTo>
                  <a:lnTo>
                    <a:pt x="1234" y="123673"/>
                  </a:lnTo>
                  <a:lnTo>
                    <a:pt x="3953" y="135971"/>
                  </a:lnTo>
                  <a:lnTo>
                    <a:pt x="7878" y="147856"/>
                  </a:lnTo>
                  <a:lnTo>
                    <a:pt x="12720" y="159376"/>
                  </a:lnTo>
                  <a:lnTo>
                    <a:pt x="18237" y="170602"/>
                  </a:lnTo>
                  <a:lnTo>
                    <a:pt x="24396" y="181277"/>
                  </a:lnTo>
                  <a:lnTo>
                    <a:pt x="31361" y="190848"/>
                  </a:lnTo>
                  <a:lnTo>
                    <a:pt x="39159" y="199087"/>
                  </a:lnTo>
                  <a:lnTo>
                    <a:pt x="47684" y="205603"/>
                  </a:lnTo>
                  <a:lnTo>
                    <a:pt x="56784" y="209698"/>
                  </a:lnTo>
                  <a:lnTo>
                    <a:pt x="66311" y="211227"/>
                  </a:lnTo>
                  <a:lnTo>
                    <a:pt x="75979" y="210490"/>
                  </a:lnTo>
                  <a:lnTo>
                    <a:pt x="85390" y="207952"/>
                  </a:lnTo>
                  <a:lnTo>
                    <a:pt x="94342" y="204057"/>
                  </a:lnTo>
                  <a:lnTo>
                    <a:pt x="102657" y="198853"/>
                  </a:lnTo>
                  <a:lnTo>
                    <a:pt x="110096" y="192012"/>
                  </a:lnTo>
                  <a:lnTo>
                    <a:pt x="116609" y="183488"/>
                  </a:lnTo>
                  <a:lnTo>
                    <a:pt x="121983" y="173493"/>
                  </a:lnTo>
                  <a:lnTo>
                    <a:pt x="125770" y="162336"/>
                  </a:lnTo>
                  <a:lnTo>
                    <a:pt x="127873" y="150315"/>
                  </a:lnTo>
                  <a:lnTo>
                    <a:pt x="128489" y="137837"/>
                  </a:lnTo>
                  <a:lnTo>
                    <a:pt x="127923" y="125394"/>
                  </a:lnTo>
                  <a:lnTo>
                    <a:pt x="126472" y="113252"/>
                  </a:lnTo>
                  <a:lnTo>
                    <a:pt x="124381" y="101473"/>
                  </a:lnTo>
                  <a:lnTo>
                    <a:pt x="121841" y="90024"/>
                  </a:lnTo>
                  <a:lnTo>
                    <a:pt x="119028" y="78863"/>
                  </a:lnTo>
                  <a:lnTo>
                    <a:pt x="117395" y="68882"/>
                  </a:lnTo>
                  <a:lnTo>
                    <a:pt x="118483" y="62349"/>
                  </a:lnTo>
                  <a:lnTo>
                    <a:pt x="121544" y="60515"/>
                  </a:lnTo>
                  <a:lnTo>
                    <a:pt x="125887" y="62616"/>
                  </a:lnTo>
                  <a:lnTo>
                    <a:pt x="131092" y="67512"/>
                  </a:lnTo>
                  <a:lnTo>
                    <a:pt x="136885" y="74295"/>
                  </a:lnTo>
                  <a:lnTo>
                    <a:pt x="143077" y="82331"/>
                  </a:lnTo>
                  <a:lnTo>
                    <a:pt x="149540" y="91034"/>
                  </a:lnTo>
                  <a:lnTo>
                    <a:pt x="156186" y="99815"/>
                  </a:lnTo>
                  <a:lnTo>
                    <a:pt x="162950" y="108363"/>
                  </a:lnTo>
                  <a:lnTo>
                    <a:pt x="169630" y="116753"/>
                  </a:lnTo>
                  <a:lnTo>
                    <a:pt x="175889" y="125309"/>
                  </a:lnTo>
                  <a:lnTo>
                    <a:pt x="181585" y="134214"/>
                  </a:lnTo>
                  <a:lnTo>
                    <a:pt x="186901" y="143333"/>
                  </a:lnTo>
                  <a:lnTo>
                    <a:pt x="192239" y="152310"/>
                  </a:lnTo>
                  <a:lnTo>
                    <a:pt x="197786" y="160892"/>
                  </a:lnTo>
                  <a:lnTo>
                    <a:pt x="201951" y="167259"/>
                  </a:lnTo>
                  <a:lnTo>
                    <a:pt x="202945" y="169058"/>
                  </a:lnTo>
                  <a:lnTo>
                    <a:pt x="201817" y="166812"/>
                  </a:lnTo>
                  <a:lnTo>
                    <a:pt x="199561" y="161722"/>
                  </a:lnTo>
                  <a:lnTo>
                    <a:pt x="196716" y="154751"/>
                  </a:lnTo>
                  <a:lnTo>
                    <a:pt x="193562" y="146555"/>
                  </a:lnTo>
                  <a:lnTo>
                    <a:pt x="190077" y="137560"/>
                  </a:lnTo>
                  <a:lnTo>
                    <a:pt x="186030" y="128043"/>
                  </a:lnTo>
                  <a:lnTo>
                    <a:pt x="181337" y="118185"/>
                  </a:lnTo>
                  <a:lnTo>
                    <a:pt x="176212" y="108100"/>
                  </a:lnTo>
                  <a:lnTo>
                    <a:pt x="171077" y="97866"/>
                  </a:lnTo>
                  <a:lnTo>
                    <a:pt x="166192" y="87533"/>
                  </a:lnTo>
                  <a:lnTo>
                    <a:pt x="162118" y="77135"/>
                  </a:lnTo>
                  <a:lnTo>
                    <a:pt x="159750" y="66694"/>
                  </a:lnTo>
                  <a:lnTo>
                    <a:pt x="159431" y="56227"/>
                  </a:lnTo>
                  <a:lnTo>
                    <a:pt x="161168" y="45910"/>
                  </a:lnTo>
                  <a:lnTo>
                    <a:pt x="164919" y="36055"/>
                  </a:lnTo>
                  <a:lnTo>
                    <a:pt x="170445" y="26806"/>
                  </a:lnTo>
                  <a:lnTo>
                    <a:pt x="177560" y="18460"/>
                  </a:lnTo>
                  <a:lnTo>
                    <a:pt x="186221" y="11533"/>
                  </a:lnTo>
                  <a:lnTo>
                    <a:pt x="196250" y="6176"/>
                  </a:lnTo>
                  <a:lnTo>
                    <a:pt x="206969" y="2414"/>
                  </a:lnTo>
                  <a:lnTo>
                    <a:pt x="218433" y="52"/>
                  </a:lnTo>
                  <a:lnTo>
                    <a:pt x="232764" y="0"/>
                  </a:lnTo>
                  <a:lnTo>
                    <a:pt x="253700" y="3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575113" y="3876345"/>
              <a:ext cx="140158" cy="496868"/>
            </a:xfrm>
            <a:custGeom>
              <a:avLst/>
              <a:gdLst/>
              <a:ahLst/>
              <a:cxnLst/>
              <a:rect l="0" t="0" r="0" b="0"/>
              <a:pathLst>
                <a:path w="140158" h="496868">
                  <a:moveTo>
                    <a:pt x="98102" y="392895"/>
                  </a:moveTo>
                  <a:lnTo>
                    <a:pt x="95101" y="381294"/>
                  </a:lnTo>
                  <a:lnTo>
                    <a:pt x="91679" y="371445"/>
                  </a:lnTo>
                  <a:lnTo>
                    <a:pt x="87478" y="362453"/>
                  </a:lnTo>
                  <a:lnTo>
                    <a:pt x="82405" y="354530"/>
                  </a:lnTo>
                  <a:lnTo>
                    <a:pt x="76275" y="348448"/>
                  </a:lnTo>
                  <a:lnTo>
                    <a:pt x="69096" y="344493"/>
                  </a:lnTo>
                  <a:lnTo>
                    <a:pt x="61182" y="342811"/>
                  </a:lnTo>
                  <a:lnTo>
                    <a:pt x="53036" y="343647"/>
                  </a:lnTo>
                  <a:lnTo>
                    <a:pt x="44969" y="346881"/>
                  </a:lnTo>
                  <a:lnTo>
                    <a:pt x="37097" y="352289"/>
                  </a:lnTo>
                  <a:lnTo>
                    <a:pt x="29432" y="359722"/>
                  </a:lnTo>
                  <a:lnTo>
                    <a:pt x="21953" y="368902"/>
                  </a:lnTo>
                  <a:lnTo>
                    <a:pt x="14948" y="379469"/>
                  </a:lnTo>
                  <a:lnTo>
                    <a:pt x="8995" y="391077"/>
                  </a:lnTo>
                  <a:lnTo>
                    <a:pt x="4333" y="403437"/>
                  </a:lnTo>
                  <a:lnTo>
                    <a:pt x="1203" y="416328"/>
                  </a:lnTo>
                  <a:lnTo>
                    <a:pt x="0" y="429587"/>
                  </a:lnTo>
                  <a:lnTo>
                    <a:pt x="755" y="443085"/>
                  </a:lnTo>
                  <a:lnTo>
                    <a:pt x="3363" y="456251"/>
                  </a:lnTo>
                  <a:lnTo>
                    <a:pt x="7772" y="468107"/>
                  </a:lnTo>
                  <a:lnTo>
                    <a:pt x="13772" y="478217"/>
                  </a:lnTo>
                  <a:lnTo>
                    <a:pt x="21052" y="486326"/>
                  </a:lnTo>
                  <a:lnTo>
                    <a:pt x="29301" y="492106"/>
                  </a:lnTo>
                  <a:lnTo>
                    <a:pt x="38242" y="495613"/>
                  </a:lnTo>
                  <a:lnTo>
                    <a:pt x="47345" y="496867"/>
                  </a:lnTo>
                  <a:lnTo>
                    <a:pt x="55843" y="495681"/>
                  </a:lnTo>
                  <a:lnTo>
                    <a:pt x="63370" y="492184"/>
                  </a:lnTo>
                  <a:lnTo>
                    <a:pt x="69914" y="486755"/>
                  </a:lnTo>
                  <a:lnTo>
                    <a:pt x="75625" y="479833"/>
                  </a:lnTo>
                  <a:lnTo>
                    <a:pt x="80696" y="471801"/>
                  </a:lnTo>
                  <a:lnTo>
                    <a:pt x="85460" y="462649"/>
                  </a:lnTo>
                  <a:lnTo>
                    <a:pt x="90360" y="451996"/>
                  </a:lnTo>
                  <a:lnTo>
                    <a:pt x="95624" y="439751"/>
                  </a:lnTo>
                  <a:lnTo>
                    <a:pt x="101129" y="425934"/>
                  </a:lnTo>
                  <a:lnTo>
                    <a:pt x="106517" y="410524"/>
                  </a:lnTo>
                  <a:lnTo>
                    <a:pt x="111584" y="393671"/>
                  </a:lnTo>
                  <a:lnTo>
                    <a:pt x="116291" y="375642"/>
                  </a:lnTo>
                  <a:lnTo>
                    <a:pt x="120678" y="356716"/>
                  </a:lnTo>
                  <a:lnTo>
                    <a:pt x="124808" y="337145"/>
                  </a:lnTo>
                  <a:lnTo>
                    <a:pt x="128581" y="317445"/>
                  </a:lnTo>
                  <a:lnTo>
                    <a:pt x="131742" y="298373"/>
                  </a:lnTo>
                  <a:lnTo>
                    <a:pt x="134204" y="280279"/>
                  </a:lnTo>
                  <a:lnTo>
                    <a:pt x="136026" y="262841"/>
                  </a:lnTo>
                  <a:lnTo>
                    <a:pt x="137334" y="245292"/>
                  </a:lnTo>
                  <a:lnTo>
                    <a:pt x="138250" y="227190"/>
                  </a:lnTo>
                  <a:lnTo>
                    <a:pt x="138884" y="208759"/>
                  </a:lnTo>
                  <a:lnTo>
                    <a:pt x="139317" y="190678"/>
                  </a:lnTo>
                  <a:lnTo>
                    <a:pt x="139611" y="173321"/>
                  </a:lnTo>
                  <a:lnTo>
                    <a:pt x="139810" y="156581"/>
                  </a:lnTo>
                  <a:lnTo>
                    <a:pt x="139944" y="140046"/>
                  </a:lnTo>
                  <a:lnTo>
                    <a:pt x="140034" y="123448"/>
                  </a:lnTo>
                  <a:lnTo>
                    <a:pt x="140094" y="106842"/>
                  </a:lnTo>
                  <a:lnTo>
                    <a:pt x="140135" y="90527"/>
                  </a:lnTo>
                  <a:lnTo>
                    <a:pt x="140157" y="74662"/>
                  </a:lnTo>
                  <a:lnTo>
                    <a:pt x="140003" y="59413"/>
                  </a:lnTo>
                  <a:lnTo>
                    <a:pt x="139367" y="45019"/>
                  </a:lnTo>
                  <a:lnTo>
                    <a:pt x="138111" y="31542"/>
                  </a:lnTo>
                  <a:lnTo>
                    <a:pt x="135946" y="19528"/>
                  </a:lnTo>
                  <a:lnTo>
                    <a:pt x="132356" y="10041"/>
                  </a:lnTo>
                  <a:lnTo>
                    <a:pt x="127209" y="3455"/>
                  </a:lnTo>
                  <a:lnTo>
                    <a:pt x="121160" y="0"/>
                  </a:lnTo>
                  <a:lnTo>
                    <a:pt x="115409" y="92"/>
                  </a:lnTo>
                  <a:lnTo>
                    <a:pt x="110618" y="3596"/>
                  </a:lnTo>
                  <a:lnTo>
                    <a:pt x="106763" y="9811"/>
                  </a:lnTo>
                  <a:lnTo>
                    <a:pt x="103411" y="17785"/>
                  </a:lnTo>
                  <a:lnTo>
                    <a:pt x="100238" y="26811"/>
                  </a:lnTo>
                  <a:lnTo>
                    <a:pt x="97240" y="36780"/>
                  </a:lnTo>
                  <a:lnTo>
                    <a:pt x="94666" y="48053"/>
                  </a:lnTo>
                  <a:lnTo>
                    <a:pt x="92631" y="60752"/>
                  </a:lnTo>
                  <a:lnTo>
                    <a:pt x="91109" y="74889"/>
                  </a:lnTo>
                  <a:lnTo>
                    <a:pt x="90012" y="90522"/>
                  </a:lnTo>
                  <a:lnTo>
                    <a:pt x="89240" y="107519"/>
                  </a:lnTo>
                  <a:lnTo>
                    <a:pt x="88704" y="125307"/>
                  </a:lnTo>
                  <a:lnTo>
                    <a:pt x="88337" y="143006"/>
                  </a:lnTo>
                  <a:lnTo>
                    <a:pt x="88092" y="160124"/>
                  </a:lnTo>
                  <a:lnTo>
                    <a:pt x="88096" y="176377"/>
                  </a:lnTo>
                  <a:lnTo>
                    <a:pt x="88630" y="191526"/>
                  </a:lnTo>
                  <a:lnTo>
                    <a:pt x="89807" y="205581"/>
                  </a:lnTo>
                  <a:lnTo>
                    <a:pt x="91581" y="219190"/>
                  </a:lnTo>
                  <a:lnTo>
                    <a:pt x="93844" y="233482"/>
                  </a:lnTo>
                  <a:lnTo>
                    <a:pt x="96476" y="249024"/>
                  </a:lnTo>
                  <a:lnTo>
                    <a:pt x="99380" y="265382"/>
                  </a:lnTo>
                  <a:lnTo>
                    <a:pt x="102474" y="281450"/>
                  </a:lnTo>
                  <a:lnTo>
                    <a:pt x="105701" y="296590"/>
                  </a:lnTo>
                  <a:lnTo>
                    <a:pt x="109020" y="310669"/>
                  </a:lnTo>
                  <a:lnTo>
                    <a:pt x="112401" y="323804"/>
                  </a:lnTo>
                  <a:lnTo>
                    <a:pt x="115819" y="336176"/>
                  </a:lnTo>
                  <a:lnTo>
                    <a:pt x="119110" y="347522"/>
                  </a:lnTo>
                  <a:lnTo>
                    <a:pt x="122290" y="358233"/>
                  </a:lnTo>
                  <a:lnTo>
                    <a:pt x="125637" y="369255"/>
                  </a:lnTo>
                  <a:lnTo>
                    <a:pt x="129687" y="3823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69931" y="4142898"/>
              <a:ext cx="203686" cy="222321"/>
            </a:xfrm>
            <a:custGeom>
              <a:avLst/>
              <a:gdLst/>
              <a:ahLst/>
              <a:cxnLst/>
              <a:rect l="0" t="0" r="0" b="0"/>
              <a:pathLst>
                <a:path w="203686" h="222321">
                  <a:moveTo>
                    <a:pt x="166538" y="0"/>
                  </a:moveTo>
                  <a:lnTo>
                    <a:pt x="154870" y="2934"/>
                  </a:lnTo>
                  <a:lnTo>
                    <a:pt x="144381" y="5716"/>
                  </a:lnTo>
                  <a:lnTo>
                    <a:pt x="134079" y="8616"/>
                  </a:lnTo>
                  <a:lnTo>
                    <a:pt x="123778" y="11655"/>
                  </a:lnTo>
                  <a:lnTo>
                    <a:pt x="113434" y="14821"/>
                  </a:lnTo>
                  <a:lnTo>
                    <a:pt x="103045" y="18089"/>
                  </a:lnTo>
                  <a:lnTo>
                    <a:pt x="92616" y="21600"/>
                  </a:lnTo>
                  <a:lnTo>
                    <a:pt x="82158" y="25640"/>
                  </a:lnTo>
                  <a:lnTo>
                    <a:pt x="71683" y="30322"/>
                  </a:lnTo>
                  <a:lnTo>
                    <a:pt x="61361" y="35601"/>
                  </a:lnTo>
                  <a:lnTo>
                    <a:pt x="51504" y="41371"/>
                  </a:lnTo>
                  <a:lnTo>
                    <a:pt x="42244" y="47511"/>
                  </a:lnTo>
                  <a:lnTo>
                    <a:pt x="33551" y="53922"/>
                  </a:lnTo>
                  <a:lnTo>
                    <a:pt x="25326" y="60525"/>
                  </a:lnTo>
                  <a:lnTo>
                    <a:pt x="17472" y="67266"/>
                  </a:lnTo>
                  <a:lnTo>
                    <a:pt x="10383" y="74266"/>
                  </a:lnTo>
                  <a:lnTo>
                    <a:pt x="4906" y="81805"/>
                  </a:lnTo>
                  <a:lnTo>
                    <a:pt x="1382" y="89982"/>
                  </a:lnTo>
                  <a:lnTo>
                    <a:pt x="0" y="98423"/>
                  </a:lnTo>
                  <a:lnTo>
                    <a:pt x="1042" y="106403"/>
                  </a:lnTo>
                  <a:lnTo>
                    <a:pt x="4414" y="113536"/>
                  </a:lnTo>
                  <a:lnTo>
                    <a:pt x="9745" y="119460"/>
                  </a:lnTo>
                  <a:lnTo>
                    <a:pt x="16595" y="123682"/>
                  </a:lnTo>
                  <a:lnTo>
                    <a:pt x="24569" y="126109"/>
                  </a:lnTo>
                  <a:lnTo>
                    <a:pt x="33513" y="126958"/>
                  </a:lnTo>
                  <a:lnTo>
                    <a:pt x="43492" y="126556"/>
                  </a:lnTo>
                  <a:lnTo>
                    <a:pt x="54462" y="125227"/>
                  </a:lnTo>
                  <a:lnTo>
                    <a:pt x="66269" y="123559"/>
                  </a:lnTo>
                  <a:lnTo>
                    <a:pt x="78726" y="122369"/>
                  </a:lnTo>
                  <a:lnTo>
                    <a:pt x="91664" y="122064"/>
                  </a:lnTo>
                  <a:lnTo>
                    <a:pt x="104945" y="122847"/>
                  </a:lnTo>
                  <a:lnTo>
                    <a:pt x="118468" y="124893"/>
                  </a:lnTo>
                  <a:lnTo>
                    <a:pt x="132148" y="128160"/>
                  </a:lnTo>
                  <a:lnTo>
                    <a:pt x="145605" y="132454"/>
                  </a:lnTo>
                  <a:lnTo>
                    <a:pt x="158188" y="137545"/>
                  </a:lnTo>
                  <a:lnTo>
                    <a:pt x="169608" y="143227"/>
                  </a:lnTo>
                  <a:lnTo>
                    <a:pt x="179752" y="149498"/>
                  </a:lnTo>
                  <a:lnTo>
                    <a:pt x="188501" y="156538"/>
                  </a:lnTo>
                  <a:lnTo>
                    <a:pt x="195919" y="164380"/>
                  </a:lnTo>
                  <a:lnTo>
                    <a:pt x="201408" y="172765"/>
                  </a:lnTo>
                  <a:lnTo>
                    <a:pt x="203685" y="181240"/>
                  </a:lnTo>
                  <a:lnTo>
                    <a:pt x="202328" y="189528"/>
                  </a:lnTo>
                  <a:lnTo>
                    <a:pt x="197840" y="197380"/>
                  </a:lnTo>
                  <a:lnTo>
                    <a:pt x="191167" y="204501"/>
                  </a:lnTo>
                  <a:lnTo>
                    <a:pt x="183091" y="210797"/>
                  </a:lnTo>
                  <a:lnTo>
                    <a:pt x="174132" y="216024"/>
                  </a:lnTo>
                  <a:lnTo>
                    <a:pt x="164616" y="219712"/>
                  </a:lnTo>
                  <a:lnTo>
                    <a:pt x="154740" y="221748"/>
                  </a:lnTo>
                  <a:lnTo>
                    <a:pt x="144469" y="222320"/>
                  </a:lnTo>
                  <a:lnTo>
                    <a:pt x="133574" y="221724"/>
                  </a:lnTo>
                  <a:lnTo>
                    <a:pt x="121978" y="220252"/>
                  </a:lnTo>
                  <a:lnTo>
                    <a:pt x="109747" y="218149"/>
                  </a:lnTo>
                  <a:lnTo>
                    <a:pt x="97004" y="215600"/>
                  </a:lnTo>
                  <a:lnTo>
                    <a:pt x="83892" y="212747"/>
                  </a:lnTo>
                  <a:lnTo>
                    <a:pt x="71124" y="209839"/>
                  </a:lnTo>
                  <a:lnTo>
                    <a:pt x="58723" y="206958"/>
                  </a:lnTo>
                  <a:lnTo>
                    <a:pt x="45600" y="203856"/>
                  </a:lnTo>
                  <a:lnTo>
                    <a:pt x="29667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21100" y="4006027"/>
              <a:ext cx="10126" cy="357970"/>
            </a:xfrm>
            <a:custGeom>
              <a:avLst/>
              <a:gdLst/>
              <a:ahLst/>
              <a:cxnLst/>
              <a:rect l="0" t="0" r="0" b="0"/>
              <a:pathLst>
                <a:path w="10126" h="357970">
                  <a:moveTo>
                    <a:pt x="10125" y="0"/>
                  </a:moveTo>
                  <a:lnTo>
                    <a:pt x="7258" y="14669"/>
                  </a:lnTo>
                  <a:lnTo>
                    <a:pt x="5116" y="28580"/>
                  </a:lnTo>
                  <a:lnTo>
                    <a:pt x="3513" y="43073"/>
                  </a:lnTo>
                  <a:lnTo>
                    <a:pt x="2333" y="58102"/>
                  </a:lnTo>
                  <a:lnTo>
                    <a:pt x="1485" y="73279"/>
                  </a:lnTo>
                  <a:lnTo>
                    <a:pt x="887" y="88355"/>
                  </a:lnTo>
                  <a:lnTo>
                    <a:pt x="472" y="103565"/>
                  </a:lnTo>
                  <a:lnTo>
                    <a:pt x="188" y="119522"/>
                  </a:lnTo>
                  <a:lnTo>
                    <a:pt x="0" y="136503"/>
                  </a:lnTo>
                  <a:lnTo>
                    <a:pt x="41" y="153990"/>
                  </a:lnTo>
                  <a:lnTo>
                    <a:pt x="602" y="170897"/>
                  </a:lnTo>
                  <a:lnTo>
                    <a:pt x="1792" y="186651"/>
                  </a:lnTo>
                  <a:lnTo>
                    <a:pt x="3403" y="201671"/>
                  </a:lnTo>
                  <a:lnTo>
                    <a:pt x="5025" y="217043"/>
                  </a:lnTo>
                  <a:lnTo>
                    <a:pt x="6411" y="233378"/>
                  </a:lnTo>
                  <a:lnTo>
                    <a:pt x="7491" y="250470"/>
                  </a:lnTo>
                  <a:lnTo>
                    <a:pt x="8291" y="267577"/>
                  </a:lnTo>
                  <a:lnTo>
                    <a:pt x="8864" y="284225"/>
                  </a:lnTo>
                  <a:lnTo>
                    <a:pt x="9266" y="299877"/>
                  </a:lnTo>
                  <a:lnTo>
                    <a:pt x="9587" y="315421"/>
                  </a:lnTo>
                  <a:lnTo>
                    <a:pt x="9858" y="333334"/>
                  </a:lnTo>
                  <a:lnTo>
                    <a:pt x="1012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104883" y="4163955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88240" y="0"/>
                  </a:lnTo>
                  <a:lnTo>
                    <a:pt x="176471" y="0"/>
                  </a:lnTo>
                  <a:lnTo>
                    <a:pt x="163581" y="0"/>
                  </a:lnTo>
                  <a:lnTo>
                    <a:pt x="149732" y="0"/>
                  </a:lnTo>
                  <a:lnTo>
                    <a:pt x="135404" y="0"/>
                  </a:lnTo>
                  <a:lnTo>
                    <a:pt x="120931" y="0"/>
                  </a:lnTo>
                  <a:lnTo>
                    <a:pt x="106308" y="0"/>
                  </a:lnTo>
                  <a:lnTo>
                    <a:pt x="91284" y="0"/>
                  </a:lnTo>
                  <a:lnTo>
                    <a:pt x="75754" y="0"/>
                  </a:lnTo>
                  <a:lnTo>
                    <a:pt x="60308" y="0"/>
                  </a:lnTo>
                  <a:lnTo>
                    <a:pt x="44528" y="0"/>
                  </a:lnTo>
                  <a:lnTo>
                    <a:pt x="259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93432" y="4195540"/>
              <a:ext cx="274706" cy="181528"/>
            </a:xfrm>
            <a:custGeom>
              <a:avLst/>
              <a:gdLst/>
              <a:ahLst/>
              <a:cxnLst/>
              <a:rect l="0" t="0" r="0" b="0"/>
              <a:pathLst>
                <a:path w="274706" h="181528">
                  <a:moveTo>
                    <a:pt x="127306" y="94757"/>
                  </a:moveTo>
                  <a:lnTo>
                    <a:pt x="121439" y="86022"/>
                  </a:lnTo>
                  <a:lnTo>
                    <a:pt x="115875" y="78316"/>
                  </a:lnTo>
                  <a:lnTo>
                    <a:pt x="110066" y="70922"/>
                  </a:lnTo>
                  <a:lnTo>
                    <a:pt x="103640" y="64007"/>
                  </a:lnTo>
                  <a:lnTo>
                    <a:pt x="96013" y="58125"/>
                  </a:lnTo>
                  <a:lnTo>
                    <a:pt x="86987" y="53515"/>
                  </a:lnTo>
                  <a:lnTo>
                    <a:pt x="77006" y="50421"/>
                  </a:lnTo>
                  <a:lnTo>
                    <a:pt x="66927" y="49244"/>
                  </a:lnTo>
                  <a:lnTo>
                    <a:pt x="57264" y="50017"/>
                  </a:lnTo>
                  <a:lnTo>
                    <a:pt x="48169" y="52637"/>
                  </a:lnTo>
                  <a:lnTo>
                    <a:pt x="39608" y="57054"/>
                  </a:lnTo>
                  <a:lnTo>
                    <a:pt x="31487" y="63059"/>
                  </a:lnTo>
                  <a:lnTo>
                    <a:pt x="23864" y="70342"/>
                  </a:lnTo>
                  <a:lnTo>
                    <a:pt x="16957" y="78592"/>
                  </a:lnTo>
                  <a:lnTo>
                    <a:pt x="10833" y="87554"/>
                  </a:lnTo>
                  <a:lnTo>
                    <a:pt x="5736" y="97350"/>
                  </a:lnTo>
                  <a:lnTo>
                    <a:pt x="2141" y="108442"/>
                  </a:lnTo>
                  <a:lnTo>
                    <a:pt x="180" y="120964"/>
                  </a:lnTo>
                  <a:lnTo>
                    <a:pt x="0" y="134118"/>
                  </a:lnTo>
                  <a:lnTo>
                    <a:pt x="1924" y="146423"/>
                  </a:lnTo>
                  <a:lnTo>
                    <a:pt x="5929" y="157095"/>
                  </a:lnTo>
                  <a:lnTo>
                    <a:pt x="11870" y="165885"/>
                  </a:lnTo>
                  <a:lnTo>
                    <a:pt x="19671" y="172721"/>
                  </a:lnTo>
                  <a:lnTo>
                    <a:pt x="29091" y="177782"/>
                  </a:lnTo>
                  <a:lnTo>
                    <a:pt x="39481" y="180910"/>
                  </a:lnTo>
                  <a:lnTo>
                    <a:pt x="49905" y="181527"/>
                  </a:lnTo>
                  <a:lnTo>
                    <a:pt x="59827" y="179536"/>
                  </a:lnTo>
                  <a:lnTo>
                    <a:pt x="68772" y="175101"/>
                  </a:lnTo>
                  <a:lnTo>
                    <a:pt x="76177" y="168388"/>
                  </a:lnTo>
                  <a:lnTo>
                    <a:pt x="81910" y="159759"/>
                  </a:lnTo>
                  <a:lnTo>
                    <a:pt x="86742" y="150881"/>
                  </a:lnTo>
                  <a:lnTo>
                    <a:pt x="91844" y="145581"/>
                  </a:lnTo>
                  <a:lnTo>
                    <a:pt x="97058" y="145760"/>
                  </a:lnTo>
                  <a:lnTo>
                    <a:pt x="101707" y="149646"/>
                  </a:lnTo>
                  <a:lnTo>
                    <a:pt x="106160" y="155162"/>
                  </a:lnTo>
                  <a:lnTo>
                    <a:pt x="111249" y="160250"/>
                  </a:lnTo>
                  <a:lnTo>
                    <a:pt x="117384" y="163866"/>
                  </a:lnTo>
                  <a:lnTo>
                    <a:pt x="124419" y="165322"/>
                  </a:lnTo>
                  <a:lnTo>
                    <a:pt x="131888" y="163888"/>
                  </a:lnTo>
                  <a:lnTo>
                    <a:pt x="139456" y="159484"/>
                  </a:lnTo>
                  <a:lnTo>
                    <a:pt x="146973" y="152667"/>
                  </a:lnTo>
                  <a:lnTo>
                    <a:pt x="154390" y="144292"/>
                  </a:lnTo>
                  <a:lnTo>
                    <a:pt x="161708" y="135033"/>
                  </a:lnTo>
                  <a:lnTo>
                    <a:pt x="168941" y="126267"/>
                  </a:lnTo>
                  <a:lnTo>
                    <a:pt x="176112" y="120060"/>
                  </a:lnTo>
                  <a:lnTo>
                    <a:pt x="183231" y="117322"/>
                  </a:lnTo>
                  <a:lnTo>
                    <a:pt x="190150" y="118253"/>
                  </a:lnTo>
                  <a:lnTo>
                    <a:pt x="196570" y="122902"/>
                  </a:lnTo>
                  <a:lnTo>
                    <a:pt x="202364" y="130876"/>
                  </a:lnTo>
                  <a:lnTo>
                    <a:pt x="207407" y="141376"/>
                  </a:lnTo>
                  <a:lnTo>
                    <a:pt x="211496" y="153447"/>
                  </a:lnTo>
                  <a:lnTo>
                    <a:pt x="214588" y="166305"/>
                  </a:lnTo>
                  <a:lnTo>
                    <a:pt x="215848" y="176252"/>
                  </a:lnTo>
                  <a:lnTo>
                    <a:pt x="214750" y="179218"/>
                  </a:lnTo>
                  <a:lnTo>
                    <a:pt x="212542" y="176822"/>
                  </a:lnTo>
                  <a:lnTo>
                    <a:pt x="209848" y="171149"/>
                  </a:lnTo>
                  <a:lnTo>
                    <a:pt x="206884" y="163548"/>
                  </a:lnTo>
                  <a:lnTo>
                    <a:pt x="203749" y="154809"/>
                  </a:lnTo>
                  <a:lnTo>
                    <a:pt x="200664" y="145223"/>
                  </a:lnTo>
                  <a:lnTo>
                    <a:pt x="197973" y="134751"/>
                  </a:lnTo>
                  <a:lnTo>
                    <a:pt x="195840" y="123428"/>
                  </a:lnTo>
                  <a:lnTo>
                    <a:pt x="194579" y="111711"/>
                  </a:lnTo>
                  <a:lnTo>
                    <a:pt x="194714" y="100371"/>
                  </a:lnTo>
                  <a:lnTo>
                    <a:pt x="196403" y="89817"/>
                  </a:lnTo>
                  <a:lnTo>
                    <a:pt x="199486" y="80102"/>
                  </a:lnTo>
                  <a:lnTo>
                    <a:pt x="203689" y="71116"/>
                  </a:lnTo>
                  <a:lnTo>
                    <a:pt x="208745" y="62696"/>
                  </a:lnTo>
                  <a:lnTo>
                    <a:pt x="214749" y="54532"/>
                  </a:lnTo>
                  <a:lnTo>
                    <a:pt x="222133" y="46196"/>
                  </a:lnTo>
                  <a:lnTo>
                    <a:pt x="231009" y="37481"/>
                  </a:lnTo>
                  <a:lnTo>
                    <a:pt x="240601" y="28813"/>
                  </a:lnTo>
                  <a:lnTo>
                    <a:pt x="250370" y="20293"/>
                  </a:lnTo>
                  <a:lnTo>
                    <a:pt x="261174" y="11172"/>
                  </a:lnTo>
                  <a:lnTo>
                    <a:pt x="2747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36593" y="4037613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4"/>
                  </a:lnTo>
                  <a:lnTo>
                    <a:pt x="0" y="101366"/>
                  </a:lnTo>
                  <a:lnTo>
                    <a:pt x="0" y="120334"/>
                  </a:lnTo>
                  <a:lnTo>
                    <a:pt x="0" y="139937"/>
                  </a:lnTo>
                  <a:lnTo>
                    <a:pt x="0" y="159825"/>
                  </a:lnTo>
                  <a:lnTo>
                    <a:pt x="0" y="179556"/>
                  </a:lnTo>
                  <a:lnTo>
                    <a:pt x="0" y="198900"/>
                  </a:lnTo>
                  <a:lnTo>
                    <a:pt x="0" y="217822"/>
                  </a:lnTo>
                  <a:lnTo>
                    <a:pt x="0" y="236375"/>
                  </a:lnTo>
                  <a:lnTo>
                    <a:pt x="0" y="254623"/>
                  </a:lnTo>
                  <a:lnTo>
                    <a:pt x="0" y="272269"/>
                  </a:lnTo>
                  <a:lnTo>
                    <a:pt x="0" y="290594"/>
                  </a:lnTo>
                  <a:lnTo>
                    <a:pt x="0" y="313445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89194" y="4195540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227486" y="0"/>
                  </a:lnTo>
                  <a:lnTo>
                    <a:pt x="213575" y="0"/>
                  </a:lnTo>
                  <a:lnTo>
                    <a:pt x="199077" y="5"/>
                  </a:lnTo>
                  <a:lnTo>
                    <a:pt x="183876" y="177"/>
                  </a:lnTo>
                  <a:lnTo>
                    <a:pt x="168051" y="825"/>
                  </a:lnTo>
                  <a:lnTo>
                    <a:pt x="151735" y="2078"/>
                  </a:lnTo>
                  <a:lnTo>
                    <a:pt x="135218" y="3904"/>
                  </a:lnTo>
                  <a:lnTo>
                    <a:pt x="118909" y="6201"/>
                  </a:lnTo>
                  <a:lnTo>
                    <a:pt x="103019" y="8852"/>
                  </a:lnTo>
                  <a:lnTo>
                    <a:pt x="87571" y="11598"/>
                  </a:lnTo>
                  <a:lnTo>
                    <a:pt x="72505" y="14055"/>
                  </a:lnTo>
                  <a:lnTo>
                    <a:pt x="57757" y="16035"/>
                  </a:lnTo>
                  <a:lnTo>
                    <a:pt x="43853" y="17536"/>
                  </a:lnTo>
                  <a:lnTo>
                    <a:pt x="30548" y="18788"/>
                  </a:lnTo>
                  <a:lnTo>
                    <a:pt x="16672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52407" y="4185011"/>
              <a:ext cx="136871" cy="180228"/>
            </a:xfrm>
            <a:custGeom>
              <a:avLst/>
              <a:gdLst/>
              <a:ahLst/>
              <a:cxnLst/>
              <a:rect l="0" t="0" r="0" b="0"/>
              <a:pathLst>
                <a:path w="136871" h="180228">
                  <a:moveTo>
                    <a:pt x="136870" y="0"/>
                  </a:moveTo>
                  <a:lnTo>
                    <a:pt x="127934" y="2934"/>
                  </a:lnTo>
                  <a:lnTo>
                    <a:pt x="118308" y="5716"/>
                  </a:lnTo>
                  <a:lnTo>
                    <a:pt x="107024" y="8621"/>
                  </a:lnTo>
                  <a:lnTo>
                    <a:pt x="94530" y="11833"/>
                  </a:lnTo>
                  <a:lnTo>
                    <a:pt x="81699" y="15647"/>
                  </a:lnTo>
                  <a:lnTo>
                    <a:pt x="69080" y="20164"/>
                  </a:lnTo>
                  <a:lnTo>
                    <a:pt x="56870" y="25328"/>
                  </a:lnTo>
                  <a:lnTo>
                    <a:pt x="45075" y="31016"/>
                  </a:lnTo>
                  <a:lnTo>
                    <a:pt x="33654" y="37101"/>
                  </a:lnTo>
                  <a:lnTo>
                    <a:pt x="23343" y="43474"/>
                  </a:lnTo>
                  <a:lnTo>
                    <a:pt x="15607" y="50051"/>
                  </a:lnTo>
                  <a:lnTo>
                    <a:pt x="11045" y="56760"/>
                  </a:lnTo>
                  <a:lnTo>
                    <a:pt x="9780" y="63231"/>
                  </a:lnTo>
                  <a:lnTo>
                    <a:pt x="11889" y="68816"/>
                  </a:lnTo>
                  <a:lnTo>
                    <a:pt x="17047" y="73242"/>
                  </a:lnTo>
                  <a:lnTo>
                    <a:pt x="24524" y="76722"/>
                  </a:lnTo>
                  <a:lnTo>
                    <a:pt x="33419" y="79755"/>
                  </a:lnTo>
                  <a:lnTo>
                    <a:pt x="43091" y="82687"/>
                  </a:lnTo>
                  <a:lnTo>
                    <a:pt x="53171" y="85677"/>
                  </a:lnTo>
                  <a:lnTo>
                    <a:pt x="63462" y="88771"/>
                  </a:lnTo>
                  <a:lnTo>
                    <a:pt x="73858" y="91974"/>
                  </a:lnTo>
                  <a:lnTo>
                    <a:pt x="84145" y="95431"/>
                  </a:lnTo>
                  <a:lnTo>
                    <a:pt x="93986" y="99431"/>
                  </a:lnTo>
                  <a:lnTo>
                    <a:pt x="103234" y="104089"/>
                  </a:lnTo>
                  <a:lnTo>
                    <a:pt x="111751" y="109522"/>
                  </a:lnTo>
                  <a:lnTo>
                    <a:pt x="119327" y="115926"/>
                  </a:lnTo>
                  <a:lnTo>
                    <a:pt x="125929" y="123305"/>
                  </a:lnTo>
                  <a:lnTo>
                    <a:pt x="131191" y="131363"/>
                  </a:lnTo>
                  <a:lnTo>
                    <a:pt x="134372" y="139610"/>
                  </a:lnTo>
                  <a:lnTo>
                    <a:pt x="135245" y="147741"/>
                  </a:lnTo>
                  <a:lnTo>
                    <a:pt x="133882" y="155487"/>
                  </a:lnTo>
                  <a:lnTo>
                    <a:pt x="130383" y="162536"/>
                  </a:lnTo>
                  <a:lnTo>
                    <a:pt x="125026" y="168783"/>
                  </a:lnTo>
                  <a:lnTo>
                    <a:pt x="118025" y="173977"/>
                  </a:lnTo>
                  <a:lnTo>
                    <a:pt x="109439" y="177643"/>
                  </a:lnTo>
                  <a:lnTo>
                    <a:pt x="99447" y="179665"/>
                  </a:lnTo>
                  <a:lnTo>
                    <a:pt x="88317" y="180227"/>
                  </a:lnTo>
                  <a:lnTo>
                    <a:pt x="76322" y="179624"/>
                  </a:lnTo>
                  <a:lnTo>
                    <a:pt x="63712" y="178153"/>
                  </a:lnTo>
                  <a:lnTo>
                    <a:pt x="51086" y="176209"/>
                  </a:lnTo>
                  <a:lnTo>
                    <a:pt x="38049" y="174098"/>
                  </a:lnTo>
                  <a:lnTo>
                    <a:pt x="22346" y="17163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52489" y="4206069"/>
              <a:ext cx="221100" cy="172318"/>
            </a:xfrm>
            <a:custGeom>
              <a:avLst/>
              <a:gdLst/>
              <a:ahLst/>
              <a:cxnLst/>
              <a:rect l="0" t="0" r="0" b="0"/>
              <a:pathLst>
                <a:path w="221100" h="172318">
                  <a:moveTo>
                    <a:pt x="0" y="10528"/>
                  </a:moveTo>
                  <a:lnTo>
                    <a:pt x="0" y="22330"/>
                  </a:lnTo>
                  <a:lnTo>
                    <a:pt x="0" y="34099"/>
                  </a:lnTo>
                  <a:lnTo>
                    <a:pt x="5" y="46985"/>
                  </a:lnTo>
                  <a:lnTo>
                    <a:pt x="178" y="60660"/>
                  </a:lnTo>
                  <a:lnTo>
                    <a:pt x="825" y="74340"/>
                  </a:lnTo>
                  <a:lnTo>
                    <a:pt x="2079" y="87556"/>
                  </a:lnTo>
                  <a:lnTo>
                    <a:pt x="3905" y="100180"/>
                  </a:lnTo>
                  <a:lnTo>
                    <a:pt x="6202" y="112260"/>
                  </a:lnTo>
                  <a:lnTo>
                    <a:pt x="8862" y="123894"/>
                  </a:lnTo>
                  <a:lnTo>
                    <a:pt x="11953" y="135028"/>
                  </a:lnTo>
                  <a:lnTo>
                    <a:pt x="15706" y="145445"/>
                  </a:lnTo>
                  <a:lnTo>
                    <a:pt x="20192" y="155069"/>
                  </a:lnTo>
                  <a:lnTo>
                    <a:pt x="25341" y="163330"/>
                  </a:lnTo>
                  <a:lnTo>
                    <a:pt x="31022" y="169137"/>
                  </a:lnTo>
                  <a:lnTo>
                    <a:pt x="37103" y="172105"/>
                  </a:lnTo>
                  <a:lnTo>
                    <a:pt x="43474" y="172317"/>
                  </a:lnTo>
                  <a:lnTo>
                    <a:pt x="50052" y="169958"/>
                  </a:lnTo>
                  <a:lnTo>
                    <a:pt x="56765" y="165409"/>
                  </a:lnTo>
                  <a:lnTo>
                    <a:pt x="63407" y="159138"/>
                  </a:lnTo>
                  <a:lnTo>
                    <a:pt x="69642" y="151583"/>
                  </a:lnTo>
                  <a:lnTo>
                    <a:pt x="75343" y="143137"/>
                  </a:lnTo>
                  <a:lnTo>
                    <a:pt x="81483" y="135266"/>
                  </a:lnTo>
                  <a:lnTo>
                    <a:pt x="88697" y="130471"/>
                  </a:lnTo>
                  <a:lnTo>
                    <a:pt x="95718" y="129693"/>
                  </a:lnTo>
                  <a:lnTo>
                    <a:pt x="102022" y="132322"/>
                  </a:lnTo>
                  <a:lnTo>
                    <a:pt x="107609" y="137442"/>
                  </a:lnTo>
                  <a:lnTo>
                    <a:pt x="112941" y="143969"/>
                  </a:lnTo>
                  <a:lnTo>
                    <a:pt x="118778" y="150739"/>
                  </a:lnTo>
                  <a:lnTo>
                    <a:pt x="125505" y="157094"/>
                  </a:lnTo>
                  <a:lnTo>
                    <a:pt x="133150" y="162346"/>
                  </a:lnTo>
                  <a:lnTo>
                    <a:pt x="141581" y="165595"/>
                  </a:lnTo>
                  <a:lnTo>
                    <a:pt x="150615" y="166552"/>
                  </a:lnTo>
                  <a:lnTo>
                    <a:pt x="159765" y="165263"/>
                  </a:lnTo>
                  <a:lnTo>
                    <a:pt x="168286" y="161824"/>
                  </a:lnTo>
                  <a:lnTo>
                    <a:pt x="175828" y="156511"/>
                  </a:lnTo>
                  <a:lnTo>
                    <a:pt x="182551" y="149541"/>
                  </a:lnTo>
                  <a:lnTo>
                    <a:pt x="188914" y="140978"/>
                  </a:lnTo>
                  <a:lnTo>
                    <a:pt x="195226" y="130996"/>
                  </a:lnTo>
                  <a:lnTo>
                    <a:pt x="201299" y="119703"/>
                  </a:lnTo>
                  <a:lnTo>
                    <a:pt x="206552" y="107067"/>
                  </a:lnTo>
                  <a:lnTo>
                    <a:pt x="210716" y="93205"/>
                  </a:lnTo>
                  <a:lnTo>
                    <a:pt x="213843" y="78516"/>
                  </a:lnTo>
                  <a:lnTo>
                    <a:pt x="216438" y="61853"/>
                  </a:lnTo>
                  <a:lnTo>
                    <a:pt x="218726" y="38400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57816" y="430082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8" y="72322"/>
                  </a:lnTo>
                  <a:lnTo>
                    <a:pt x="7867" y="85029"/>
                  </a:lnTo>
                  <a:lnTo>
                    <a:pt x="8798" y="97380"/>
                  </a:lnTo>
                  <a:lnTo>
                    <a:pt x="9639" y="11045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568345" y="41534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15743" y="4069198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2000" y="39075"/>
                  </a:lnTo>
                  <a:lnTo>
                    <a:pt x="3686" y="50730"/>
                  </a:lnTo>
                  <a:lnTo>
                    <a:pt x="5354" y="62571"/>
                  </a:lnTo>
                  <a:lnTo>
                    <a:pt x="6768" y="74820"/>
                  </a:lnTo>
                  <a:lnTo>
                    <a:pt x="7866" y="87834"/>
                  </a:lnTo>
                  <a:lnTo>
                    <a:pt x="8676" y="102169"/>
                  </a:lnTo>
                  <a:lnTo>
                    <a:pt x="9260" y="117990"/>
                  </a:lnTo>
                  <a:lnTo>
                    <a:pt x="9838" y="134668"/>
                  </a:lnTo>
                  <a:lnTo>
                    <a:pt x="10768" y="151014"/>
                  </a:lnTo>
                  <a:lnTo>
                    <a:pt x="12208" y="166386"/>
                  </a:lnTo>
                  <a:lnTo>
                    <a:pt x="13990" y="181146"/>
                  </a:lnTo>
                  <a:lnTo>
                    <a:pt x="15725" y="196342"/>
                  </a:lnTo>
                  <a:lnTo>
                    <a:pt x="17191" y="212560"/>
                  </a:lnTo>
                  <a:lnTo>
                    <a:pt x="18497" y="229573"/>
                  </a:lnTo>
                  <a:lnTo>
                    <a:pt x="19980" y="246627"/>
                  </a:lnTo>
                  <a:lnTo>
                    <a:pt x="21825" y="263244"/>
                  </a:lnTo>
                  <a:lnTo>
                    <a:pt x="23903" y="279074"/>
                  </a:lnTo>
                  <a:lnTo>
                    <a:pt x="26064" y="295501"/>
                  </a:lnTo>
                  <a:lnTo>
                    <a:pt x="28497" y="316198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599930" y="424818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00" y="0"/>
                  </a:lnTo>
                  <a:lnTo>
                    <a:pt x="181989" y="0"/>
                  </a:lnTo>
                  <a:lnTo>
                    <a:pt x="167495" y="0"/>
                  </a:lnTo>
                  <a:lnTo>
                    <a:pt x="152468" y="0"/>
                  </a:lnTo>
                  <a:lnTo>
                    <a:pt x="137292" y="0"/>
                  </a:lnTo>
                  <a:lnTo>
                    <a:pt x="122225" y="0"/>
                  </a:lnTo>
                  <a:lnTo>
                    <a:pt x="107360" y="0"/>
                  </a:lnTo>
                  <a:lnTo>
                    <a:pt x="92700" y="0"/>
                  </a:lnTo>
                  <a:lnTo>
                    <a:pt x="78221" y="0"/>
                  </a:lnTo>
                  <a:lnTo>
                    <a:pt x="64104" y="0"/>
                  </a:lnTo>
                  <a:lnTo>
                    <a:pt x="49147" y="0"/>
                  </a:lnTo>
                  <a:lnTo>
                    <a:pt x="297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42085" y="3963913"/>
              <a:ext cx="157929" cy="452726"/>
            </a:xfrm>
            <a:custGeom>
              <a:avLst/>
              <a:gdLst/>
              <a:ahLst/>
              <a:cxnLst/>
              <a:rect l="0" t="0" r="0" b="0"/>
              <a:pathLst>
                <a:path w="157929" h="45272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2"/>
                  </a:lnTo>
                  <a:lnTo>
                    <a:pt x="178" y="46978"/>
                  </a:lnTo>
                  <a:lnTo>
                    <a:pt x="826" y="60935"/>
                  </a:lnTo>
                  <a:lnTo>
                    <a:pt x="2080" y="76484"/>
                  </a:lnTo>
                  <a:lnTo>
                    <a:pt x="3905" y="92968"/>
                  </a:lnTo>
                  <a:lnTo>
                    <a:pt x="6201" y="109182"/>
                  </a:lnTo>
                  <a:lnTo>
                    <a:pt x="8852" y="124467"/>
                  </a:lnTo>
                  <a:lnTo>
                    <a:pt x="11598" y="139338"/>
                  </a:lnTo>
                  <a:lnTo>
                    <a:pt x="14054" y="155141"/>
                  </a:lnTo>
                  <a:lnTo>
                    <a:pt x="16040" y="172574"/>
                  </a:lnTo>
                  <a:lnTo>
                    <a:pt x="17711" y="191048"/>
                  </a:lnTo>
                  <a:lnTo>
                    <a:pt x="19446" y="209089"/>
                  </a:lnTo>
                  <a:lnTo>
                    <a:pt x="21464" y="225860"/>
                  </a:lnTo>
                  <a:lnTo>
                    <a:pt x="23651" y="241358"/>
                  </a:lnTo>
                  <a:lnTo>
                    <a:pt x="25666" y="256055"/>
                  </a:lnTo>
                  <a:lnTo>
                    <a:pt x="27319" y="270347"/>
                  </a:lnTo>
                  <a:lnTo>
                    <a:pt x="28581" y="284623"/>
                  </a:lnTo>
                  <a:lnTo>
                    <a:pt x="29504" y="299301"/>
                  </a:lnTo>
                  <a:lnTo>
                    <a:pt x="30164" y="314557"/>
                  </a:lnTo>
                  <a:lnTo>
                    <a:pt x="30792" y="330214"/>
                  </a:lnTo>
                  <a:lnTo>
                    <a:pt x="31755" y="345872"/>
                  </a:lnTo>
                  <a:lnTo>
                    <a:pt x="33199" y="361190"/>
                  </a:lnTo>
                  <a:lnTo>
                    <a:pt x="34305" y="372583"/>
                  </a:lnTo>
                  <a:lnTo>
                    <a:pt x="34271" y="375600"/>
                  </a:lnTo>
                  <a:lnTo>
                    <a:pt x="33777" y="371557"/>
                  </a:lnTo>
                  <a:lnTo>
                    <a:pt x="33235" y="362900"/>
                  </a:lnTo>
                  <a:lnTo>
                    <a:pt x="32775" y="351632"/>
                  </a:lnTo>
                  <a:lnTo>
                    <a:pt x="32432" y="338999"/>
                  </a:lnTo>
                  <a:lnTo>
                    <a:pt x="32519" y="325839"/>
                  </a:lnTo>
                  <a:lnTo>
                    <a:pt x="33633" y="312802"/>
                  </a:lnTo>
                  <a:lnTo>
                    <a:pt x="36017" y="300215"/>
                  </a:lnTo>
                  <a:lnTo>
                    <a:pt x="39754" y="288785"/>
                  </a:lnTo>
                  <a:lnTo>
                    <a:pt x="44935" y="279683"/>
                  </a:lnTo>
                  <a:lnTo>
                    <a:pt x="51456" y="273343"/>
                  </a:lnTo>
                  <a:lnTo>
                    <a:pt x="58918" y="269711"/>
                  </a:lnTo>
                  <a:lnTo>
                    <a:pt x="66758" y="268618"/>
                  </a:lnTo>
                  <a:lnTo>
                    <a:pt x="74617" y="269700"/>
                  </a:lnTo>
                  <a:lnTo>
                    <a:pt x="82347" y="272659"/>
                  </a:lnTo>
                  <a:lnTo>
                    <a:pt x="89918" y="277369"/>
                  </a:lnTo>
                  <a:lnTo>
                    <a:pt x="97338" y="283602"/>
                  </a:lnTo>
                  <a:lnTo>
                    <a:pt x="104474" y="291055"/>
                  </a:lnTo>
                  <a:lnTo>
                    <a:pt x="111047" y="299425"/>
                  </a:lnTo>
                  <a:lnTo>
                    <a:pt x="116952" y="308468"/>
                  </a:lnTo>
                  <a:lnTo>
                    <a:pt x="122241" y="318149"/>
                  </a:lnTo>
                  <a:lnTo>
                    <a:pt x="127027" y="328633"/>
                  </a:lnTo>
                  <a:lnTo>
                    <a:pt x="131434" y="339946"/>
                  </a:lnTo>
                  <a:lnTo>
                    <a:pt x="135564" y="351985"/>
                  </a:lnTo>
                  <a:lnTo>
                    <a:pt x="139498" y="364598"/>
                  </a:lnTo>
                  <a:lnTo>
                    <a:pt x="143291" y="377632"/>
                  </a:lnTo>
                  <a:lnTo>
                    <a:pt x="146836" y="390743"/>
                  </a:lnTo>
                  <a:lnTo>
                    <a:pt x="150213" y="404902"/>
                  </a:lnTo>
                  <a:lnTo>
                    <a:pt x="153723" y="423584"/>
                  </a:lnTo>
                  <a:lnTo>
                    <a:pt x="157928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86180" y="4228100"/>
              <a:ext cx="187616" cy="188539"/>
            </a:xfrm>
            <a:custGeom>
              <a:avLst/>
              <a:gdLst/>
              <a:ahLst/>
              <a:cxnLst/>
              <a:rect l="0" t="0" r="0" b="0"/>
              <a:pathLst>
                <a:path w="187616" h="188539">
                  <a:moveTo>
                    <a:pt x="113916" y="114839"/>
                  </a:moveTo>
                  <a:lnTo>
                    <a:pt x="113849" y="103171"/>
                  </a:lnTo>
                  <a:lnTo>
                    <a:pt x="113209" y="92683"/>
                  </a:lnTo>
                  <a:lnTo>
                    <a:pt x="111912" y="82376"/>
                  </a:lnTo>
                  <a:lnTo>
                    <a:pt x="110052" y="71902"/>
                  </a:lnTo>
                  <a:lnTo>
                    <a:pt x="107736" y="60910"/>
                  </a:lnTo>
                  <a:lnTo>
                    <a:pt x="105060" y="49281"/>
                  </a:lnTo>
                  <a:lnTo>
                    <a:pt x="101790" y="37546"/>
                  </a:lnTo>
                  <a:lnTo>
                    <a:pt x="97387" y="26736"/>
                  </a:lnTo>
                  <a:lnTo>
                    <a:pt x="91645" y="17369"/>
                  </a:lnTo>
                  <a:lnTo>
                    <a:pt x="84670" y="9778"/>
                  </a:lnTo>
                  <a:lnTo>
                    <a:pt x="76692" y="4354"/>
                  </a:lnTo>
                  <a:lnTo>
                    <a:pt x="67959" y="1090"/>
                  </a:lnTo>
                  <a:lnTo>
                    <a:pt x="58843" y="0"/>
                  </a:lnTo>
                  <a:lnTo>
                    <a:pt x="49811" y="1298"/>
                  </a:lnTo>
                  <a:lnTo>
                    <a:pt x="41117" y="4869"/>
                  </a:lnTo>
                  <a:lnTo>
                    <a:pt x="32975" y="10349"/>
                  </a:lnTo>
                  <a:lnTo>
                    <a:pt x="25654" y="17305"/>
                  </a:lnTo>
                  <a:lnTo>
                    <a:pt x="19216" y="25354"/>
                  </a:lnTo>
                  <a:lnTo>
                    <a:pt x="13721" y="34349"/>
                  </a:lnTo>
                  <a:lnTo>
                    <a:pt x="9322" y="44363"/>
                  </a:lnTo>
                  <a:lnTo>
                    <a:pt x="5989" y="55357"/>
                  </a:lnTo>
                  <a:lnTo>
                    <a:pt x="3563" y="67180"/>
                  </a:lnTo>
                  <a:lnTo>
                    <a:pt x="1843" y="79648"/>
                  </a:lnTo>
                  <a:lnTo>
                    <a:pt x="649" y="92594"/>
                  </a:lnTo>
                  <a:lnTo>
                    <a:pt x="0" y="105880"/>
                  </a:lnTo>
                  <a:lnTo>
                    <a:pt x="87" y="119406"/>
                  </a:lnTo>
                  <a:lnTo>
                    <a:pt x="973" y="133074"/>
                  </a:lnTo>
                  <a:lnTo>
                    <a:pt x="3060" y="146014"/>
                  </a:lnTo>
                  <a:lnTo>
                    <a:pt x="7129" y="156653"/>
                  </a:lnTo>
                  <a:lnTo>
                    <a:pt x="13421" y="164310"/>
                  </a:lnTo>
                  <a:lnTo>
                    <a:pt x="21392" y="168804"/>
                  </a:lnTo>
                  <a:lnTo>
                    <a:pt x="30038" y="170015"/>
                  </a:lnTo>
                  <a:lnTo>
                    <a:pt x="38694" y="168235"/>
                  </a:lnTo>
                  <a:lnTo>
                    <a:pt x="46926" y="164009"/>
                  </a:lnTo>
                  <a:lnTo>
                    <a:pt x="54365" y="157918"/>
                  </a:lnTo>
                  <a:lnTo>
                    <a:pt x="60917" y="150464"/>
                  </a:lnTo>
                  <a:lnTo>
                    <a:pt x="66672" y="142043"/>
                  </a:lnTo>
                  <a:lnTo>
                    <a:pt x="71786" y="132947"/>
                  </a:lnTo>
                  <a:lnTo>
                    <a:pt x="76418" y="123384"/>
                  </a:lnTo>
                  <a:lnTo>
                    <a:pt x="80702" y="113335"/>
                  </a:lnTo>
                  <a:lnTo>
                    <a:pt x="84741" y="102597"/>
                  </a:lnTo>
                  <a:lnTo>
                    <a:pt x="88616" y="91178"/>
                  </a:lnTo>
                  <a:lnTo>
                    <a:pt x="92577" y="81571"/>
                  </a:lnTo>
                  <a:lnTo>
                    <a:pt x="96481" y="77370"/>
                  </a:lnTo>
                  <a:lnTo>
                    <a:pt x="99793" y="78354"/>
                  </a:lnTo>
                  <a:lnTo>
                    <a:pt x="102732" y="82934"/>
                  </a:lnTo>
                  <a:lnTo>
                    <a:pt x="105761" y="89935"/>
                  </a:lnTo>
                  <a:lnTo>
                    <a:pt x="109336" y="98792"/>
                  </a:lnTo>
                  <a:lnTo>
                    <a:pt x="113635" y="109095"/>
                  </a:lnTo>
                  <a:lnTo>
                    <a:pt x="118624" y="120161"/>
                  </a:lnTo>
                  <a:lnTo>
                    <a:pt x="124180" y="131080"/>
                  </a:lnTo>
                  <a:lnTo>
                    <a:pt x="130174" y="141356"/>
                  </a:lnTo>
                  <a:lnTo>
                    <a:pt x="136653" y="150719"/>
                  </a:lnTo>
                  <a:lnTo>
                    <a:pt x="143833" y="158940"/>
                  </a:lnTo>
                  <a:lnTo>
                    <a:pt x="151759" y="166020"/>
                  </a:lnTo>
                  <a:lnTo>
                    <a:pt x="159894" y="171980"/>
                  </a:lnTo>
                  <a:lnTo>
                    <a:pt x="167993" y="177339"/>
                  </a:lnTo>
                  <a:lnTo>
                    <a:pt x="176773" y="182571"/>
                  </a:lnTo>
                  <a:lnTo>
                    <a:pt x="187615" y="188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52780" y="4132369"/>
              <a:ext cx="178985" cy="292658"/>
            </a:xfrm>
            <a:custGeom>
              <a:avLst/>
              <a:gdLst/>
              <a:ahLst/>
              <a:cxnLst/>
              <a:rect l="0" t="0" r="0" b="0"/>
              <a:pathLst>
                <a:path w="178985" h="292658">
                  <a:moveTo>
                    <a:pt x="0" y="94757"/>
                  </a:moveTo>
                  <a:lnTo>
                    <a:pt x="2933" y="106424"/>
                  </a:lnTo>
                  <a:lnTo>
                    <a:pt x="5715" y="116914"/>
                  </a:lnTo>
                  <a:lnTo>
                    <a:pt x="8620" y="127220"/>
                  </a:lnTo>
                  <a:lnTo>
                    <a:pt x="11833" y="137694"/>
                  </a:lnTo>
                  <a:lnTo>
                    <a:pt x="15645" y="148686"/>
                  </a:lnTo>
                  <a:lnTo>
                    <a:pt x="20163" y="160329"/>
                  </a:lnTo>
                  <a:lnTo>
                    <a:pt x="25326" y="172582"/>
                  </a:lnTo>
                  <a:lnTo>
                    <a:pt x="31014" y="185337"/>
                  </a:lnTo>
                  <a:lnTo>
                    <a:pt x="37100" y="198468"/>
                  </a:lnTo>
                  <a:lnTo>
                    <a:pt x="43472" y="211709"/>
                  </a:lnTo>
                  <a:lnTo>
                    <a:pt x="50050" y="224671"/>
                  </a:lnTo>
                  <a:lnTo>
                    <a:pt x="56763" y="237165"/>
                  </a:lnTo>
                  <a:lnTo>
                    <a:pt x="63407" y="249181"/>
                  </a:lnTo>
                  <a:lnTo>
                    <a:pt x="69641" y="260790"/>
                  </a:lnTo>
                  <a:lnTo>
                    <a:pt x="75319" y="272060"/>
                  </a:lnTo>
                  <a:lnTo>
                    <a:pt x="80648" y="282249"/>
                  </a:lnTo>
                  <a:lnTo>
                    <a:pt x="86861" y="289631"/>
                  </a:lnTo>
                  <a:lnTo>
                    <a:pt x="94263" y="292657"/>
                  </a:lnTo>
                  <a:lnTo>
                    <a:pt x="101168" y="290490"/>
                  </a:lnTo>
                  <a:lnTo>
                    <a:pt x="107144" y="283485"/>
                  </a:lnTo>
                  <a:lnTo>
                    <a:pt x="112179" y="272859"/>
                  </a:lnTo>
                  <a:lnTo>
                    <a:pt x="116187" y="260181"/>
                  </a:lnTo>
                  <a:lnTo>
                    <a:pt x="119216" y="246534"/>
                  </a:lnTo>
                  <a:lnTo>
                    <a:pt x="121585" y="232654"/>
                  </a:lnTo>
                  <a:lnTo>
                    <a:pt x="123789" y="219116"/>
                  </a:lnTo>
                  <a:lnTo>
                    <a:pt x="126125" y="206156"/>
                  </a:lnTo>
                  <a:lnTo>
                    <a:pt x="128694" y="193452"/>
                  </a:lnTo>
                  <a:lnTo>
                    <a:pt x="131497" y="180301"/>
                  </a:lnTo>
                  <a:lnTo>
                    <a:pt x="134496" y="166332"/>
                  </a:lnTo>
                  <a:lnTo>
                    <a:pt x="137646" y="151674"/>
                  </a:lnTo>
                  <a:lnTo>
                    <a:pt x="140907" y="136754"/>
                  </a:lnTo>
                  <a:lnTo>
                    <a:pt x="144245" y="121867"/>
                  </a:lnTo>
                  <a:lnTo>
                    <a:pt x="147638" y="107294"/>
                  </a:lnTo>
                  <a:lnTo>
                    <a:pt x="151069" y="93363"/>
                  </a:lnTo>
                  <a:lnTo>
                    <a:pt x="154525" y="80182"/>
                  </a:lnTo>
                  <a:lnTo>
                    <a:pt x="158000" y="67688"/>
                  </a:lnTo>
                  <a:lnTo>
                    <a:pt x="161485" y="55751"/>
                  </a:lnTo>
                  <a:lnTo>
                    <a:pt x="164974" y="44247"/>
                  </a:lnTo>
                  <a:lnTo>
                    <a:pt x="168313" y="33517"/>
                  </a:lnTo>
                  <a:lnTo>
                    <a:pt x="171529" y="23299"/>
                  </a:lnTo>
                  <a:lnTo>
                    <a:pt x="174906" y="1269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846073" y="4227126"/>
              <a:ext cx="124978" cy="200880"/>
            </a:xfrm>
            <a:custGeom>
              <a:avLst/>
              <a:gdLst/>
              <a:ahLst/>
              <a:cxnLst/>
              <a:rect l="0" t="0" r="0" b="0"/>
              <a:pathLst>
                <a:path w="124978" h="200880">
                  <a:moveTo>
                    <a:pt x="69919" y="42114"/>
                  </a:moveTo>
                  <a:lnTo>
                    <a:pt x="69688" y="30712"/>
                  </a:lnTo>
                  <a:lnTo>
                    <a:pt x="66723" y="22734"/>
                  </a:lnTo>
                  <a:lnTo>
                    <a:pt x="60556" y="18012"/>
                  </a:lnTo>
                  <a:lnTo>
                    <a:pt x="53379" y="16871"/>
                  </a:lnTo>
                  <a:lnTo>
                    <a:pt x="46078" y="18917"/>
                  </a:lnTo>
                  <a:lnTo>
                    <a:pt x="39002" y="23456"/>
                  </a:lnTo>
                  <a:lnTo>
                    <a:pt x="32469" y="29830"/>
                  </a:lnTo>
                  <a:lnTo>
                    <a:pt x="26594" y="37510"/>
                  </a:lnTo>
                  <a:lnTo>
                    <a:pt x="21328" y="46101"/>
                  </a:lnTo>
                  <a:lnTo>
                    <a:pt x="16555" y="55319"/>
                  </a:lnTo>
                  <a:lnTo>
                    <a:pt x="12165" y="64969"/>
                  </a:lnTo>
                  <a:lnTo>
                    <a:pt x="8216" y="75076"/>
                  </a:lnTo>
                  <a:lnTo>
                    <a:pt x="4935" y="85856"/>
                  </a:lnTo>
                  <a:lnTo>
                    <a:pt x="2398" y="97367"/>
                  </a:lnTo>
                  <a:lnTo>
                    <a:pt x="694" y="109369"/>
                  </a:lnTo>
                  <a:lnTo>
                    <a:pt x="0" y="121427"/>
                  </a:lnTo>
                  <a:lnTo>
                    <a:pt x="317" y="133274"/>
                  </a:lnTo>
                  <a:lnTo>
                    <a:pt x="1666" y="144670"/>
                  </a:lnTo>
                  <a:lnTo>
                    <a:pt x="4166" y="155322"/>
                  </a:lnTo>
                  <a:lnTo>
                    <a:pt x="7778" y="165147"/>
                  </a:lnTo>
                  <a:lnTo>
                    <a:pt x="12491" y="174067"/>
                  </a:lnTo>
                  <a:lnTo>
                    <a:pt x="18405" y="181919"/>
                  </a:lnTo>
                  <a:lnTo>
                    <a:pt x="25455" y="188714"/>
                  </a:lnTo>
                  <a:lnTo>
                    <a:pt x="33460" y="194278"/>
                  </a:lnTo>
                  <a:lnTo>
                    <a:pt x="42204" y="198194"/>
                  </a:lnTo>
                  <a:lnTo>
                    <a:pt x="51488" y="200378"/>
                  </a:lnTo>
                  <a:lnTo>
                    <a:pt x="60991" y="200879"/>
                  </a:lnTo>
                  <a:lnTo>
                    <a:pt x="70291" y="199703"/>
                  </a:lnTo>
                  <a:lnTo>
                    <a:pt x="79169" y="197020"/>
                  </a:lnTo>
                  <a:lnTo>
                    <a:pt x="87434" y="192949"/>
                  </a:lnTo>
                  <a:lnTo>
                    <a:pt x="94840" y="187475"/>
                  </a:lnTo>
                  <a:lnTo>
                    <a:pt x="101338" y="180717"/>
                  </a:lnTo>
                  <a:lnTo>
                    <a:pt x="107043" y="172740"/>
                  </a:lnTo>
                  <a:lnTo>
                    <a:pt x="112117" y="163484"/>
                  </a:lnTo>
                  <a:lnTo>
                    <a:pt x="116710" y="153039"/>
                  </a:lnTo>
                  <a:lnTo>
                    <a:pt x="120628" y="141771"/>
                  </a:lnTo>
                  <a:lnTo>
                    <a:pt x="123356" y="130216"/>
                  </a:lnTo>
                  <a:lnTo>
                    <a:pt x="124711" y="118700"/>
                  </a:lnTo>
                  <a:lnTo>
                    <a:pt x="124977" y="107189"/>
                  </a:lnTo>
                  <a:lnTo>
                    <a:pt x="124701" y="95395"/>
                  </a:lnTo>
                  <a:lnTo>
                    <a:pt x="124249" y="83167"/>
                  </a:lnTo>
                  <a:lnTo>
                    <a:pt x="123474" y="70666"/>
                  </a:lnTo>
                  <a:lnTo>
                    <a:pt x="121822" y="58267"/>
                  </a:lnTo>
                  <a:lnTo>
                    <a:pt x="119054" y="46197"/>
                  </a:lnTo>
                  <a:lnTo>
                    <a:pt x="115534" y="34951"/>
                  </a:lnTo>
                  <a:lnTo>
                    <a:pt x="111719" y="24266"/>
                  </a:lnTo>
                  <a:lnTo>
                    <a:pt x="107271" y="13207"/>
                  </a:lnTo>
                  <a:lnTo>
                    <a:pt x="1015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032860" y="4234889"/>
              <a:ext cx="388501" cy="218531"/>
            </a:xfrm>
            <a:custGeom>
              <a:avLst/>
              <a:gdLst/>
              <a:ahLst/>
              <a:cxnLst/>
              <a:rect l="0" t="0" r="0" b="0"/>
              <a:pathLst>
                <a:path w="388501" h="218531">
                  <a:moveTo>
                    <a:pt x="9474" y="13293"/>
                  </a:moveTo>
                  <a:lnTo>
                    <a:pt x="6607" y="22229"/>
                  </a:lnTo>
                  <a:lnTo>
                    <a:pt x="4465" y="31856"/>
                  </a:lnTo>
                  <a:lnTo>
                    <a:pt x="2862" y="43143"/>
                  </a:lnTo>
                  <a:lnTo>
                    <a:pt x="1681" y="55811"/>
                  </a:lnTo>
                  <a:lnTo>
                    <a:pt x="833" y="69291"/>
                  </a:lnTo>
                  <a:lnTo>
                    <a:pt x="241" y="83158"/>
                  </a:lnTo>
                  <a:lnTo>
                    <a:pt x="0" y="97021"/>
                  </a:lnTo>
                  <a:lnTo>
                    <a:pt x="363" y="110464"/>
                  </a:lnTo>
                  <a:lnTo>
                    <a:pt x="1423" y="123312"/>
                  </a:lnTo>
                  <a:lnTo>
                    <a:pt x="3119" y="135580"/>
                  </a:lnTo>
                  <a:lnTo>
                    <a:pt x="5327" y="147365"/>
                  </a:lnTo>
                  <a:lnTo>
                    <a:pt x="7927" y="158775"/>
                  </a:lnTo>
                  <a:lnTo>
                    <a:pt x="10979" y="169746"/>
                  </a:lnTo>
                  <a:lnTo>
                    <a:pt x="14706" y="180047"/>
                  </a:lnTo>
                  <a:lnTo>
                    <a:pt x="19175" y="189590"/>
                  </a:lnTo>
                  <a:lnTo>
                    <a:pt x="24311" y="197796"/>
                  </a:lnTo>
                  <a:lnTo>
                    <a:pt x="29984" y="203566"/>
                  </a:lnTo>
                  <a:lnTo>
                    <a:pt x="36055" y="206509"/>
                  </a:lnTo>
                  <a:lnTo>
                    <a:pt x="42250" y="206703"/>
                  </a:lnTo>
                  <a:lnTo>
                    <a:pt x="48176" y="204332"/>
                  </a:lnTo>
                  <a:lnTo>
                    <a:pt x="53639" y="199775"/>
                  </a:lnTo>
                  <a:lnTo>
                    <a:pt x="58628" y="193499"/>
                  </a:lnTo>
                  <a:lnTo>
                    <a:pt x="63213" y="185941"/>
                  </a:lnTo>
                  <a:lnTo>
                    <a:pt x="67485" y="177459"/>
                  </a:lnTo>
                  <a:lnTo>
                    <a:pt x="71523" y="168329"/>
                  </a:lnTo>
                  <a:lnTo>
                    <a:pt x="75396" y="158749"/>
                  </a:lnTo>
                  <a:lnTo>
                    <a:pt x="79159" y="148932"/>
                  </a:lnTo>
                  <a:lnTo>
                    <a:pt x="83040" y="141479"/>
                  </a:lnTo>
                  <a:lnTo>
                    <a:pt x="86886" y="139586"/>
                  </a:lnTo>
                  <a:lnTo>
                    <a:pt x="90161" y="142290"/>
                  </a:lnTo>
                  <a:lnTo>
                    <a:pt x="93079" y="147976"/>
                  </a:lnTo>
                  <a:lnTo>
                    <a:pt x="96095" y="155494"/>
                  </a:lnTo>
                  <a:lnTo>
                    <a:pt x="99662" y="164130"/>
                  </a:lnTo>
                  <a:lnTo>
                    <a:pt x="103966" y="173437"/>
                  </a:lnTo>
                  <a:lnTo>
                    <a:pt x="109297" y="182502"/>
                  </a:lnTo>
                  <a:lnTo>
                    <a:pt x="116148" y="189935"/>
                  </a:lnTo>
                  <a:lnTo>
                    <a:pt x="124635" y="195115"/>
                  </a:lnTo>
                  <a:lnTo>
                    <a:pt x="134247" y="197781"/>
                  </a:lnTo>
                  <a:lnTo>
                    <a:pt x="144072" y="197686"/>
                  </a:lnTo>
                  <a:lnTo>
                    <a:pt x="153559" y="194986"/>
                  </a:lnTo>
                  <a:lnTo>
                    <a:pt x="162367" y="189955"/>
                  </a:lnTo>
                  <a:lnTo>
                    <a:pt x="170203" y="182783"/>
                  </a:lnTo>
                  <a:lnTo>
                    <a:pt x="177023" y="173778"/>
                  </a:lnTo>
                  <a:lnTo>
                    <a:pt x="182958" y="163161"/>
                  </a:lnTo>
                  <a:lnTo>
                    <a:pt x="188194" y="150987"/>
                  </a:lnTo>
                  <a:lnTo>
                    <a:pt x="192904" y="137434"/>
                  </a:lnTo>
                  <a:lnTo>
                    <a:pt x="197071" y="122927"/>
                  </a:lnTo>
                  <a:lnTo>
                    <a:pt x="200499" y="108045"/>
                  </a:lnTo>
                  <a:lnTo>
                    <a:pt x="203136" y="93152"/>
                  </a:lnTo>
                  <a:lnTo>
                    <a:pt x="204906" y="78560"/>
                  </a:lnTo>
                  <a:lnTo>
                    <a:pt x="205645" y="64607"/>
                  </a:lnTo>
                  <a:lnTo>
                    <a:pt x="205361" y="51476"/>
                  </a:lnTo>
                  <a:lnTo>
                    <a:pt x="204167" y="41463"/>
                  </a:lnTo>
                  <a:lnTo>
                    <a:pt x="202909" y="37414"/>
                  </a:lnTo>
                  <a:lnTo>
                    <a:pt x="202938" y="38164"/>
                  </a:lnTo>
                  <a:lnTo>
                    <a:pt x="204605" y="41808"/>
                  </a:lnTo>
                  <a:lnTo>
                    <a:pt x="207726" y="47034"/>
                  </a:lnTo>
                  <a:lnTo>
                    <a:pt x="211985" y="53096"/>
                  </a:lnTo>
                  <a:lnTo>
                    <a:pt x="217090" y="59593"/>
                  </a:lnTo>
                  <a:lnTo>
                    <a:pt x="222967" y="66154"/>
                  </a:lnTo>
                  <a:lnTo>
                    <a:pt x="229737" y="72364"/>
                  </a:lnTo>
                  <a:lnTo>
                    <a:pt x="237402" y="78037"/>
                  </a:lnTo>
                  <a:lnTo>
                    <a:pt x="245837" y="83176"/>
                  </a:lnTo>
                  <a:lnTo>
                    <a:pt x="254878" y="87866"/>
                  </a:lnTo>
                  <a:lnTo>
                    <a:pt x="264368" y="92200"/>
                  </a:lnTo>
                  <a:lnTo>
                    <a:pt x="274181" y="95943"/>
                  </a:lnTo>
                  <a:lnTo>
                    <a:pt x="284222" y="98553"/>
                  </a:lnTo>
                  <a:lnTo>
                    <a:pt x="294415" y="99821"/>
                  </a:lnTo>
                  <a:lnTo>
                    <a:pt x="304549" y="99690"/>
                  </a:lnTo>
                  <a:lnTo>
                    <a:pt x="314278" y="98081"/>
                  </a:lnTo>
                  <a:lnTo>
                    <a:pt x="323448" y="95104"/>
                  </a:lnTo>
                  <a:lnTo>
                    <a:pt x="331911" y="90833"/>
                  </a:lnTo>
                  <a:lnTo>
                    <a:pt x="339450" y="85227"/>
                  </a:lnTo>
                  <a:lnTo>
                    <a:pt x="346030" y="78384"/>
                  </a:lnTo>
                  <a:lnTo>
                    <a:pt x="351449" y="70519"/>
                  </a:lnTo>
                  <a:lnTo>
                    <a:pt x="355266" y="61871"/>
                  </a:lnTo>
                  <a:lnTo>
                    <a:pt x="357385" y="52652"/>
                  </a:lnTo>
                  <a:lnTo>
                    <a:pt x="357841" y="43192"/>
                  </a:lnTo>
                  <a:lnTo>
                    <a:pt x="356636" y="33921"/>
                  </a:lnTo>
                  <a:lnTo>
                    <a:pt x="353929" y="25067"/>
                  </a:lnTo>
                  <a:lnTo>
                    <a:pt x="349671" y="16988"/>
                  </a:lnTo>
                  <a:lnTo>
                    <a:pt x="343541" y="10239"/>
                  </a:lnTo>
                  <a:lnTo>
                    <a:pt x="335533" y="5008"/>
                  </a:lnTo>
                  <a:lnTo>
                    <a:pt x="326071" y="1478"/>
                  </a:lnTo>
                  <a:lnTo>
                    <a:pt x="315813" y="0"/>
                  </a:lnTo>
                  <a:lnTo>
                    <a:pt x="305217" y="567"/>
                  </a:lnTo>
                  <a:lnTo>
                    <a:pt x="294680" y="3047"/>
                  </a:lnTo>
                  <a:lnTo>
                    <a:pt x="284613" y="7369"/>
                  </a:lnTo>
                  <a:lnTo>
                    <a:pt x="275179" y="13315"/>
                  </a:lnTo>
                  <a:lnTo>
                    <a:pt x="266354" y="20729"/>
                  </a:lnTo>
                  <a:lnTo>
                    <a:pt x="258032" y="29599"/>
                  </a:lnTo>
                  <a:lnTo>
                    <a:pt x="250105" y="39786"/>
                  </a:lnTo>
                  <a:lnTo>
                    <a:pt x="242796" y="51048"/>
                  </a:lnTo>
                  <a:lnTo>
                    <a:pt x="236640" y="63132"/>
                  </a:lnTo>
                  <a:lnTo>
                    <a:pt x="231834" y="75815"/>
                  </a:lnTo>
                  <a:lnTo>
                    <a:pt x="228439" y="88924"/>
                  </a:lnTo>
                  <a:lnTo>
                    <a:pt x="226526" y="102331"/>
                  </a:lnTo>
                  <a:lnTo>
                    <a:pt x="225987" y="115933"/>
                  </a:lnTo>
                  <a:lnTo>
                    <a:pt x="226743" y="129336"/>
                  </a:lnTo>
                  <a:lnTo>
                    <a:pt x="228837" y="141885"/>
                  </a:lnTo>
                  <a:lnTo>
                    <a:pt x="232168" y="153287"/>
                  </a:lnTo>
                  <a:lnTo>
                    <a:pt x="236520" y="163587"/>
                  </a:lnTo>
                  <a:lnTo>
                    <a:pt x="241659" y="172974"/>
                  </a:lnTo>
                  <a:lnTo>
                    <a:pt x="247377" y="181656"/>
                  </a:lnTo>
                  <a:lnTo>
                    <a:pt x="253673" y="189659"/>
                  </a:lnTo>
                  <a:lnTo>
                    <a:pt x="260730" y="196823"/>
                  </a:lnTo>
                  <a:lnTo>
                    <a:pt x="268593" y="203123"/>
                  </a:lnTo>
                  <a:lnTo>
                    <a:pt x="277333" y="208508"/>
                  </a:lnTo>
                  <a:lnTo>
                    <a:pt x="287110" y="212828"/>
                  </a:lnTo>
                  <a:lnTo>
                    <a:pt x="297904" y="216094"/>
                  </a:lnTo>
                  <a:lnTo>
                    <a:pt x="309237" y="218134"/>
                  </a:lnTo>
                  <a:lnTo>
                    <a:pt x="320304" y="218530"/>
                  </a:lnTo>
                  <a:lnTo>
                    <a:pt x="330670" y="217206"/>
                  </a:lnTo>
                  <a:lnTo>
                    <a:pt x="340343" y="214494"/>
                  </a:lnTo>
                  <a:lnTo>
                    <a:pt x="350756" y="210581"/>
                  </a:lnTo>
                  <a:lnTo>
                    <a:pt x="365055" y="204005"/>
                  </a:lnTo>
                  <a:lnTo>
                    <a:pt x="388500" y="192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432941" y="3974442"/>
              <a:ext cx="30534" cy="452726"/>
            </a:xfrm>
            <a:custGeom>
              <a:avLst/>
              <a:gdLst/>
              <a:ahLst/>
              <a:cxnLst/>
              <a:rect l="0" t="0" r="0" b="0"/>
              <a:pathLst>
                <a:path w="30534" h="452726">
                  <a:moveTo>
                    <a:pt x="9476" y="0"/>
                  </a:moveTo>
                  <a:lnTo>
                    <a:pt x="6609" y="8868"/>
                  </a:lnTo>
                  <a:lnTo>
                    <a:pt x="4466" y="17855"/>
                  </a:lnTo>
                  <a:lnTo>
                    <a:pt x="2864" y="27864"/>
                  </a:lnTo>
                  <a:lnTo>
                    <a:pt x="1683" y="39363"/>
                  </a:lnTo>
                  <a:lnTo>
                    <a:pt x="835" y="53119"/>
                  </a:lnTo>
                  <a:lnTo>
                    <a:pt x="242" y="69324"/>
                  </a:lnTo>
                  <a:lnTo>
                    <a:pt x="0" y="87220"/>
                  </a:lnTo>
                  <a:lnTo>
                    <a:pt x="365" y="105446"/>
                  </a:lnTo>
                  <a:lnTo>
                    <a:pt x="1420" y="123180"/>
                  </a:lnTo>
                  <a:lnTo>
                    <a:pt x="2941" y="140320"/>
                  </a:lnTo>
                  <a:lnTo>
                    <a:pt x="4502" y="157194"/>
                  </a:lnTo>
                  <a:lnTo>
                    <a:pt x="5844" y="174056"/>
                  </a:lnTo>
                  <a:lnTo>
                    <a:pt x="6899" y="190854"/>
                  </a:lnTo>
                  <a:lnTo>
                    <a:pt x="7680" y="207308"/>
                  </a:lnTo>
                  <a:lnTo>
                    <a:pt x="8244" y="223284"/>
                  </a:lnTo>
                  <a:lnTo>
                    <a:pt x="8811" y="239118"/>
                  </a:lnTo>
                  <a:lnTo>
                    <a:pt x="9730" y="255502"/>
                  </a:lnTo>
                  <a:lnTo>
                    <a:pt x="11165" y="272778"/>
                  </a:lnTo>
                  <a:lnTo>
                    <a:pt x="12945" y="290636"/>
                  </a:lnTo>
                  <a:lnTo>
                    <a:pt x="14678" y="308323"/>
                  </a:lnTo>
                  <a:lnTo>
                    <a:pt x="16142" y="325406"/>
                  </a:lnTo>
                  <a:lnTo>
                    <a:pt x="17446" y="341792"/>
                  </a:lnTo>
                  <a:lnTo>
                    <a:pt x="18929" y="357556"/>
                  </a:lnTo>
                  <a:lnTo>
                    <a:pt x="20773" y="372815"/>
                  </a:lnTo>
                  <a:lnTo>
                    <a:pt x="22851" y="387475"/>
                  </a:lnTo>
                  <a:lnTo>
                    <a:pt x="25011" y="402864"/>
                  </a:lnTo>
                  <a:lnTo>
                    <a:pt x="27445" y="422574"/>
                  </a:lnTo>
                  <a:lnTo>
                    <a:pt x="3053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1229249" y="4479992"/>
            <a:ext cx="1032733" cy="642057"/>
            <a:chOff x="1229249" y="4479992"/>
            <a:chExt cx="1032733" cy="642057"/>
          </a:xfrm>
        </p:grpSpPr>
        <p:sp>
          <p:nvSpPr>
            <p:cNvPr id="120" name="Freeform 119"/>
            <p:cNvSpPr/>
            <p:nvPr/>
          </p:nvSpPr>
          <p:spPr>
            <a:xfrm>
              <a:off x="1229249" y="4642424"/>
              <a:ext cx="194914" cy="264298"/>
            </a:xfrm>
            <a:custGeom>
              <a:avLst/>
              <a:gdLst/>
              <a:ahLst/>
              <a:cxnLst/>
              <a:rect l="0" t="0" r="0" b="0"/>
              <a:pathLst>
                <a:path w="194914" h="264298">
                  <a:moveTo>
                    <a:pt x="137810" y="26899"/>
                  </a:moveTo>
                  <a:lnTo>
                    <a:pt x="131876" y="21098"/>
                  </a:lnTo>
                  <a:lnTo>
                    <a:pt x="125671" y="16174"/>
                  </a:lnTo>
                  <a:lnTo>
                    <a:pt x="118571" y="11676"/>
                  </a:lnTo>
                  <a:lnTo>
                    <a:pt x="110457" y="7628"/>
                  </a:lnTo>
                  <a:lnTo>
                    <a:pt x="101163" y="4262"/>
                  </a:lnTo>
                  <a:lnTo>
                    <a:pt x="90724" y="1664"/>
                  </a:lnTo>
                  <a:lnTo>
                    <a:pt x="79645" y="82"/>
                  </a:lnTo>
                  <a:lnTo>
                    <a:pt x="68755" y="0"/>
                  </a:lnTo>
                  <a:lnTo>
                    <a:pt x="58513" y="1540"/>
                  </a:lnTo>
                  <a:lnTo>
                    <a:pt x="49012" y="4525"/>
                  </a:lnTo>
                  <a:lnTo>
                    <a:pt x="40171" y="8661"/>
                  </a:lnTo>
                  <a:lnTo>
                    <a:pt x="31859" y="13668"/>
                  </a:lnTo>
                  <a:lnTo>
                    <a:pt x="24106" y="19468"/>
                  </a:lnTo>
                  <a:lnTo>
                    <a:pt x="17111" y="26184"/>
                  </a:lnTo>
                  <a:lnTo>
                    <a:pt x="10928" y="33815"/>
                  </a:lnTo>
                  <a:lnTo>
                    <a:pt x="5791" y="42397"/>
                  </a:lnTo>
                  <a:lnTo>
                    <a:pt x="2170" y="52067"/>
                  </a:lnTo>
                  <a:lnTo>
                    <a:pt x="192" y="62785"/>
                  </a:lnTo>
                  <a:lnTo>
                    <a:pt x="0" y="73898"/>
                  </a:lnTo>
                  <a:lnTo>
                    <a:pt x="1916" y="84284"/>
                  </a:lnTo>
                  <a:lnTo>
                    <a:pt x="5915" y="93370"/>
                  </a:lnTo>
                  <a:lnTo>
                    <a:pt x="11853" y="100941"/>
                  </a:lnTo>
                  <a:lnTo>
                    <a:pt x="19651" y="106885"/>
                  </a:lnTo>
                  <a:lnTo>
                    <a:pt x="29074" y="111319"/>
                  </a:lnTo>
                  <a:lnTo>
                    <a:pt x="39636" y="114350"/>
                  </a:lnTo>
                  <a:lnTo>
                    <a:pt x="50708" y="115959"/>
                  </a:lnTo>
                  <a:lnTo>
                    <a:pt x="61892" y="116279"/>
                  </a:lnTo>
                  <a:lnTo>
                    <a:pt x="73008" y="115872"/>
                  </a:lnTo>
                  <a:lnTo>
                    <a:pt x="84005" y="115603"/>
                  </a:lnTo>
                  <a:lnTo>
                    <a:pt x="94884" y="115952"/>
                  </a:lnTo>
                  <a:lnTo>
                    <a:pt x="105665" y="117190"/>
                  </a:lnTo>
                  <a:lnTo>
                    <a:pt x="116371" y="119550"/>
                  </a:lnTo>
                  <a:lnTo>
                    <a:pt x="127018" y="123032"/>
                  </a:lnTo>
                  <a:lnTo>
                    <a:pt x="137458" y="127471"/>
                  </a:lnTo>
                  <a:lnTo>
                    <a:pt x="147395" y="132659"/>
                  </a:lnTo>
                  <a:lnTo>
                    <a:pt x="156704" y="138407"/>
                  </a:lnTo>
                  <a:lnTo>
                    <a:pt x="165261" y="144722"/>
                  </a:lnTo>
                  <a:lnTo>
                    <a:pt x="172862" y="151791"/>
                  </a:lnTo>
                  <a:lnTo>
                    <a:pt x="179488" y="159663"/>
                  </a:lnTo>
                  <a:lnTo>
                    <a:pt x="185108" y="168407"/>
                  </a:lnTo>
                  <a:lnTo>
                    <a:pt x="189593" y="178187"/>
                  </a:lnTo>
                  <a:lnTo>
                    <a:pt x="192967" y="188983"/>
                  </a:lnTo>
                  <a:lnTo>
                    <a:pt x="194913" y="200318"/>
                  </a:lnTo>
                  <a:lnTo>
                    <a:pt x="194713" y="211386"/>
                  </a:lnTo>
                  <a:lnTo>
                    <a:pt x="192167" y="221747"/>
                  </a:lnTo>
                  <a:lnTo>
                    <a:pt x="187525" y="231159"/>
                  </a:lnTo>
                  <a:lnTo>
                    <a:pt x="181205" y="239408"/>
                  </a:lnTo>
                  <a:lnTo>
                    <a:pt x="173617" y="246506"/>
                  </a:lnTo>
                  <a:lnTo>
                    <a:pt x="164950" y="252459"/>
                  </a:lnTo>
                  <a:lnTo>
                    <a:pt x="155162" y="257174"/>
                  </a:lnTo>
                  <a:lnTo>
                    <a:pt x="144328" y="260718"/>
                  </a:lnTo>
                  <a:lnTo>
                    <a:pt x="132785" y="263117"/>
                  </a:lnTo>
                  <a:lnTo>
                    <a:pt x="121037" y="264287"/>
                  </a:lnTo>
                  <a:lnTo>
                    <a:pt x="109398" y="264297"/>
                  </a:lnTo>
                  <a:lnTo>
                    <a:pt x="98046" y="263304"/>
                  </a:lnTo>
                  <a:lnTo>
                    <a:pt x="85790" y="261262"/>
                  </a:lnTo>
                  <a:lnTo>
                    <a:pt x="69324" y="256878"/>
                  </a:lnTo>
                  <a:lnTo>
                    <a:pt x="43054" y="2479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474862" y="4749956"/>
              <a:ext cx="140231" cy="165805"/>
            </a:xfrm>
            <a:custGeom>
              <a:avLst/>
              <a:gdLst/>
              <a:ahLst/>
              <a:cxnLst/>
              <a:rect l="0" t="0" r="0" b="0"/>
              <a:pathLst>
                <a:path w="140231" h="165805">
                  <a:moveTo>
                    <a:pt x="71182" y="3594"/>
                  </a:moveTo>
                  <a:lnTo>
                    <a:pt x="62447" y="862"/>
                  </a:lnTo>
                  <a:lnTo>
                    <a:pt x="54741" y="0"/>
                  </a:lnTo>
                  <a:lnTo>
                    <a:pt x="47339" y="995"/>
                  </a:lnTo>
                  <a:lnTo>
                    <a:pt x="40077" y="3707"/>
                  </a:lnTo>
                  <a:lnTo>
                    <a:pt x="32899" y="8140"/>
                  </a:lnTo>
                  <a:lnTo>
                    <a:pt x="25783" y="14133"/>
                  </a:lnTo>
                  <a:lnTo>
                    <a:pt x="19038" y="21564"/>
                  </a:lnTo>
                  <a:lnTo>
                    <a:pt x="13268" y="30439"/>
                  </a:lnTo>
                  <a:lnTo>
                    <a:pt x="8723" y="40626"/>
                  </a:lnTo>
                  <a:lnTo>
                    <a:pt x="5334" y="51886"/>
                  </a:lnTo>
                  <a:lnTo>
                    <a:pt x="2894" y="63968"/>
                  </a:lnTo>
                  <a:lnTo>
                    <a:pt x="1182" y="76645"/>
                  </a:lnTo>
                  <a:lnTo>
                    <a:pt x="166" y="89580"/>
                  </a:lnTo>
                  <a:lnTo>
                    <a:pt x="0" y="102337"/>
                  </a:lnTo>
                  <a:lnTo>
                    <a:pt x="709" y="114685"/>
                  </a:lnTo>
                  <a:lnTo>
                    <a:pt x="2505" y="126263"/>
                  </a:lnTo>
                  <a:lnTo>
                    <a:pt x="5847" y="136514"/>
                  </a:lnTo>
                  <a:lnTo>
                    <a:pt x="10844" y="145255"/>
                  </a:lnTo>
                  <a:lnTo>
                    <a:pt x="17473" y="152464"/>
                  </a:lnTo>
                  <a:lnTo>
                    <a:pt x="25743" y="158098"/>
                  </a:lnTo>
                  <a:lnTo>
                    <a:pt x="35486" y="162289"/>
                  </a:lnTo>
                  <a:lnTo>
                    <a:pt x="46265" y="164969"/>
                  </a:lnTo>
                  <a:lnTo>
                    <a:pt x="57484" y="165804"/>
                  </a:lnTo>
                  <a:lnTo>
                    <a:pt x="68760" y="164770"/>
                  </a:lnTo>
                  <a:lnTo>
                    <a:pt x="79770" y="161958"/>
                  </a:lnTo>
                  <a:lnTo>
                    <a:pt x="90162" y="157406"/>
                  </a:lnTo>
                  <a:lnTo>
                    <a:pt x="99813" y="151306"/>
                  </a:lnTo>
                  <a:lnTo>
                    <a:pt x="108615" y="143958"/>
                  </a:lnTo>
                  <a:lnTo>
                    <a:pt x="116389" y="135664"/>
                  </a:lnTo>
                  <a:lnTo>
                    <a:pt x="123135" y="126676"/>
                  </a:lnTo>
                  <a:lnTo>
                    <a:pt x="128837" y="117032"/>
                  </a:lnTo>
                  <a:lnTo>
                    <a:pt x="133377" y="106575"/>
                  </a:lnTo>
                  <a:lnTo>
                    <a:pt x="136799" y="95285"/>
                  </a:lnTo>
                  <a:lnTo>
                    <a:pt x="139116" y="83431"/>
                  </a:lnTo>
                  <a:lnTo>
                    <a:pt x="140230" y="71474"/>
                  </a:lnTo>
                  <a:lnTo>
                    <a:pt x="140197" y="59695"/>
                  </a:lnTo>
                  <a:lnTo>
                    <a:pt x="139041" y="48344"/>
                  </a:lnTo>
                  <a:lnTo>
                    <a:pt x="136671" y="37723"/>
                  </a:lnTo>
                  <a:lnTo>
                    <a:pt x="133146" y="27928"/>
                  </a:lnTo>
                  <a:lnTo>
                    <a:pt x="128491" y="19367"/>
                  </a:lnTo>
                  <a:lnTo>
                    <a:pt x="122618" y="12820"/>
                  </a:lnTo>
                  <a:lnTo>
                    <a:pt x="115602" y="8525"/>
                  </a:lnTo>
                  <a:lnTo>
                    <a:pt x="107899" y="6098"/>
                  </a:lnTo>
                  <a:lnTo>
                    <a:pt x="99399" y="4563"/>
                  </a:lnTo>
                  <a:lnTo>
                    <a:pt x="88238" y="37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72793" y="4669323"/>
              <a:ext cx="113011" cy="249163"/>
            </a:xfrm>
            <a:custGeom>
              <a:avLst/>
              <a:gdLst/>
              <a:ahLst/>
              <a:cxnLst/>
              <a:rect l="0" t="0" r="0" b="0"/>
              <a:pathLst>
                <a:path w="113011" h="249163">
                  <a:moveTo>
                    <a:pt x="10121" y="84227"/>
                  </a:moveTo>
                  <a:lnTo>
                    <a:pt x="7254" y="93096"/>
                  </a:lnTo>
                  <a:lnTo>
                    <a:pt x="5112" y="102083"/>
                  </a:lnTo>
                  <a:lnTo>
                    <a:pt x="3509" y="112078"/>
                  </a:lnTo>
                  <a:lnTo>
                    <a:pt x="2329" y="123058"/>
                  </a:lnTo>
                  <a:lnTo>
                    <a:pt x="1480" y="134870"/>
                  </a:lnTo>
                  <a:lnTo>
                    <a:pt x="883" y="147328"/>
                  </a:lnTo>
                  <a:lnTo>
                    <a:pt x="468" y="160266"/>
                  </a:lnTo>
                  <a:lnTo>
                    <a:pt x="184" y="173547"/>
                  </a:lnTo>
                  <a:lnTo>
                    <a:pt x="0" y="187060"/>
                  </a:lnTo>
                  <a:lnTo>
                    <a:pt x="215" y="200402"/>
                  </a:lnTo>
                  <a:lnTo>
                    <a:pt x="1423" y="212907"/>
                  </a:lnTo>
                  <a:lnTo>
                    <a:pt x="3875" y="224266"/>
                  </a:lnTo>
                  <a:lnTo>
                    <a:pt x="7659" y="234028"/>
                  </a:lnTo>
                  <a:lnTo>
                    <a:pt x="12874" y="241457"/>
                  </a:lnTo>
                  <a:lnTo>
                    <a:pt x="19421" y="246371"/>
                  </a:lnTo>
                  <a:lnTo>
                    <a:pt x="27072" y="248891"/>
                  </a:lnTo>
                  <a:lnTo>
                    <a:pt x="35569" y="249162"/>
                  </a:lnTo>
                  <a:lnTo>
                    <a:pt x="44679" y="247491"/>
                  </a:lnTo>
                  <a:lnTo>
                    <a:pt x="53895" y="244120"/>
                  </a:lnTo>
                  <a:lnTo>
                    <a:pt x="62468" y="239125"/>
                  </a:lnTo>
                  <a:lnTo>
                    <a:pt x="70049" y="232692"/>
                  </a:lnTo>
                  <a:lnTo>
                    <a:pt x="76799" y="224935"/>
                  </a:lnTo>
                  <a:lnTo>
                    <a:pt x="83181" y="215826"/>
                  </a:lnTo>
                  <a:lnTo>
                    <a:pt x="89506" y="205471"/>
                  </a:lnTo>
                  <a:lnTo>
                    <a:pt x="95587" y="193924"/>
                  </a:lnTo>
                  <a:lnTo>
                    <a:pt x="100846" y="181117"/>
                  </a:lnTo>
                  <a:lnTo>
                    <a:pt x="105015" y="167134"/>
                  </a:lnTo>
                  <a:lnTo>
                    <a:pt x="108138" y="152337"/>
                  </a:lnTo>
                  <a:lnTo>
                    <a:pt x="110391" y="137260"/>
                  </a:lnTo>
                  <a:lnTo>
                    <a:pt x="111975" y="122236"/>
                  </a:lnTo>
                  <a:lnTo>
                    <a:pt x="112904" y="107555"/>
                  </a:lnTo>
                  <a:lnTo>
                    <a:pt x="113010" y="93544"/>
                  </a:lnTo>
                  <a:lnTo>
                    <a:pt x="112270" y="80307"/>
                  </a:lnTo>
                  <a:lnTo>
                    <a:pt x="110792" y="67773"/>
                  </a:lnTo>
                  <a:lnTo>
                    <a:pt x="108730" y="55808"/>
                  </a:lnTo>
                  <a:lnTo>
                    <a:pt x="106236" y="44286"/>
                  </a:lnTo>
                  <a:lnTo>
                    <a:pt x="103585" y="33543"/>
                  </a:lnTo>
                  <a:lnTo>
                    <a:pt x="100912" y="23315"/>
                  </a:lnTo>
                  <a:lnTo>
                    <a:pt x="97986" y="12703"/>
                  </a:lnTo>
                  <a:lnTo>
                    <a:pt x="943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861899" y="4727485"/>
              <a:ext cx="136871" cy="214327"/>
            </a:xfrm>
            <a:custGeom>
              <a:avLst/>
              <a:gdLst/>
              <a:ahLst/>
              <a:cxnLst/>
              <a:rect l="0" t="0" r="0" b="0"/>
              <a:pathLst>
                <a:path w="136871" h="214327">
                  <a:moveTo>
                    <a:pt x="0" y="57651"/>
                  </a:moveTo>
                  <a:lnTo>
                    <a:pt x="2866" y="66587"/>
                  </a:lnTo>
                  <a:lnTo>
                    <a:pt x="5008" y="76214"/>
                  </a:lnTo>
                  <a:lnTo>
                    <a:pt x="6616" y="87501"/>
                  </a:lnTo>
                  <a:lnTo>
                    <a:pt x="7969" y="100168"/>
                  </a:lnTo>
                  <a:lnTo>
                    <a:pt x="9466" y="113648"/>
                  </a:lnTo>
                  <a:lnTo>
                    <a:pt x="11317" y="127515"/>
                  </a:lnTo>
                  <a:lnTo>
                    <a:pt x="13557" y="141378"/>
                  </a:lnTo>
                  <a:lnTo>
                    <a:pt x="16138" y="154822"/>
                  </a:lnTo>
                  <a:lnTo>
                    <a:pt x="18987" y="167669"/>
                  </a:lnTo>
                  <a:lnTo>
                    <a:pt x="22036" y="179937"/>
                  </a:lnTo>
                  <a:lnTo>
                    <a:pt x="25229" y="191722"/>
                  </a:lnTo>
                  <a:lnTo>
                    <a:pt x="28505" y="203067"/>
                  </a:lnTo>
                  <a:lnTo>
                    <a:pt x="31252" y="211620"/>
                  </a:lnTo>
                  <a:lnTo>
                    <a:pt x="32537" y="214326"/>
                  </a:lnTo>
                  <a:lnTo>
                    <a:pt x="32315" y="212147"/>
                  </a:lnTo>
                  <a:lnTo>
                    <a:pt x="30972" y="206769"/>
                  </a:lnTo>
                  <a:lnTo>
                    <a:pt x="28876" y="199261"/>
                  </a:lnTo>
                  <a:lnTo>
                    <a:pt x="26290" y="190085"/>
                  </a:lnTo>
                  <a:lnTo>
                    <a:pt x="23391" y="179567"/>
                  </a:lnTo>
                  <a:lnTo>
                    <a:pt x="20452" y="167853"/>
                  </a:lnTo>
                  <a:lnTo>
                    <a:pt x="17854" y="154905"/>
                  </a:lnTo>
                  <a:lnTo>
                    <a:pt x="15767" y="140819"/>
                  </a:lnTo>
                  <a:lnTo>
                    <a:pt x="14026" y="126117"/>
                  </a:lnTo>
                  <a:lnTo>
                    <a:pt x="12242" y="111631"/>
                  </a:lnTo>
                  <a:lnTo>
                    <a:pt x="10195" y="97816"/>
                  </a:lnTo>
                  <a:lnTo>
                    <a:pt x="8158" y="84762"/>
                  </a:lnTo>
                  <a:lnTo>
                    <a:pt x="6775" y="72381"/>
                  </a:lnTo>
                  <a:lnTo>
                    <a:pt x="6370" y="60533"/>
                  </a:lnTo>
                  <a:lnTo>
                    <a:pt x="7099" y="49084"/>
                  </a:lnTo>
                  <a:lnTo>
                    <a:pt x="9117" y="37921"/>
                  </a:lnTo>
                  <a:lnTo>
                    <a:pt x="12373" y="26979"/>
                  </a:lnTo>
                  <a:lnTo>
                    <a:pt x="16832" y="16848"/>
                  </a:lnTo>
                  <a:lnTo>
                    <a:pt x="22565" y="8715"/>
                  </a:lnTo>
                  <a:lnTo>
                    <a:pt x="29489" y="3075"/>
                  </a:lnTo>
                  <a:lnTo>
                    <a:pt x="37237" y="105"/>
                  </a:lnTo>
                  <a:lnTo>
                    <a:pt x="45276" y="0"/>
                  </a:lnTo>
                  <a:lnTo>
                    <a:pt x="53267" y="2566"/>
                  </a:lnTo>
                  <a:lnTo>
                    <a:pt x="60919" y="7508"/>
                  </a:lnTo>
                  <a:lnTo>
                    <a:pt x="67905" y="14621"/>
                  </a:lnTo>
                  <a:lnTo>
                    <a:pt x="74119" y="23577"/>
                  </a:lnTo>
                  <a:lnTo>
                    <a:pt x="79631" y="33823"/>
                  </a:lnTo>
                  <a:lnTo>
                    <a:pt x="84575" y="44683"/>
                  </a:lnTo>
                  <a:lnTo>
                    <a:pt x="89090" y="55722"/>
                  </a:lnTo>
                  <a:lnTo>
                    <a:pt x="93295" y="66742"/>
                  </a:lnTo>
                  <a:lnTo>
                    <a:pt x="97280" y="77675"/>
                  </a:lnTo>
                  <a:lnTo>
                    <a:pt x="101112" y="88515"/>
                  </a:lnTo>
                  <a:lnTo>
                    <a:pt x="104840" y="99440"/>
                  </a:lnTo>
                  <a:lnTo>
                    <a:pt x="108496" y="110776"/>
                  </a:lnTo>
                  <a:lnTo>
                    <a:pt x="112104" y="122658"/>
                  </a:lnTo>
                  <a:lnTo>
                    <a:pt x="115721" y="134846"/>
                  </a:lnTo>
                  <a:lnTo>
                    <a:pt x="119899" y="148210"/>
                  </a:lnTo>
                  <a:lnTo>
                    <a:pt x="126124" y="166163"/>
                  </a:lnTo>
                  <a:lnTo>
                    <a:pt x="136870" y="194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039609" y="4479992"/>
              <a:ext cx="127617" cy="473484"/>
            </a:xfrm>
            <a:custGeom>
              <a:avLst/>
              <a:gdLst/>
              <a:ahLst/>
              <a:cxnLst/>
              <a:rect l="0" t="0" r="0" b="0"/>
              <a:pathLst>
                <a:path w="127617" h="473484">
                  <a:moveTo>
                    <a:pt x="74973" y="326201"/>
                  </a:moveTo>
                  <a:lnTo>
                    <a:pt x="69039" y="317534"/>
                  </a:lnTo>
                  <a:lnTo>
                    <a:pt x="62834" y="310467"/>
                  </a:lnTo>
                  <a:lnTo>
                    <a:pt x="55743" y="304375"/>
                  </a:lnTo>
                  <a:lnTo>
                    <a:pt x="47976" y="299493"/>
                  </a:lnTo>
                  <a:lnTo>
                    <a:pt x="39978" y="296575"/>
                  </a:lnTo>
                  <a:lnTo>
                    <a:pt x="32041" y="295880"/>
                  </a:lnTo>
                  <a:lnTo>
                    <a:pt x="24440" y="297364"/>
                  </a:lnTo>
                  <a:lnTo>
                    <a:pt x="17495" y="300942"/>
                  </a:lnTo>
                  <a:lnTo>
                    <a:pt x="11320" y="306357"/>
                  </a:lnTo>
                  <a:lnTo>
                    <a:pt x="6176" y="313566"/>
                  </a:lnTo>
                  <a:lnTo>
                    <a:pt x="2544" y="322824"/>
                  </a:lnTo>
                  <a:lnTo>
                    <a:pt x="546" y="334076"/>
                  </a:lnTo>
                  <a:lnTo>
                    <a:pt x="0" y="346698"/>
                  </a:lnTo>
                  <a:lnTo>
                    <a:pt x="614" y="359699"/>
                  </a:lnTo>
                  <a:lnTo>
                    <a:pt x="2097" y="372477"/>
                  </a:lnTo>
                  <a:lnTo>
                    <a:pt x="4208" y="384817"/>
                  </a:lnTo>
                  <a:lnTo>
                    <a:pt x="6762" y="396710"/>
                  </a:lnTo>
                  <a:lnTo>
                    <a:pt x="9628" y="408226"/>
                  </a:lnTo>
                  <a:lnTo>
                    <a:pt x="12872" y="419451"/>
                  </a:lnTo>
                  <a:lnTo>
                    <a:pt x="16735" y="430463"/>
                  </a:lnTo>
                  <a:lnTo>
                    <a:pt x="21309" y="441310"/>
                  </a:lnTo>
                  <a:lnTo>
                    <a:pt x="26857" y="451546"/>
                  </a:lnTo>
                  <a:lnTo>
                    <a:pt x="33871" y="460282"/>
                  </a:lnTo>
                  <a:lnTo>
                    <a:pt x="42475" y="467140"/>
                  </a:lnTo>
                  <a:lnTo>
                    <a:pt x="52168" y="471743"/>
                  </a:lnTo>
                  <a:lnTo>
                    <a:pt x="62052" y="473483"/>
                  </a:lnTo>
                  <a:lnTo>
                    <a:pt x="71579" y="472310"/>
                  </a:lnTo>
                  <a:lnTo>
                    <a:pt x="80413" y="468455"/>
                  </a:lnTo>
                  <a:lnTo>
                    <a:pt x="88267" y="462147"/>
                  </a:lnTo>
                  <a:lnTo>
                    <a:pt x="95094" y="453761"/>
                  </a:lnTo>
                  <a:lnTo>
                    <a:pt x="100865" y="443745"/>
                  </a:lnTo>
                  <a:lnTo>
                    <a:pt x="105458" y="432515"/>
                  </a:lnTo>
                  <a:lnTo>
                    <a:pt x="108928" y="420409"/>
                  </a:lnTo>
                  <a:lnTo>
                    <a:pt x="111617" y="407519"/>
                  </a:lnTo>
                  <a:lnTo>
                    <a:pt x="114047" y="393729"/>
                  </a:lnTo>
                  <a:lnTo>
                    <a:pt x="116529" y="379043"/>
                  </a:lnTo>
                  <a:lnTo>
                    <a:pt x="118861" y="363585"/>
                  </a:lnTo>
                  <a:lnTo>
                    <a:pt x="120441" y="347524"/>
                  </a:lnTo>
                  <a:lnTo>
                    <a:pt x="120988" y="331013"/>
                  </a:lnTo>
                  <a:lnTo>
                    <a:pt x="120693" y="314179"/>
                  </a:lnTo>
                  <a:lnTo>
                    <a:pt x="120030" y="297119"/>
                  </a:lnTo>
                  <a:lnTo>
                    <a:pt x="119321" y="279897"/>
                  </a:lnTo>
                  <a:lnTo>
                    <a:pt x="118540" y="262400"/>
                  </a:lnTo>
                  <a:lnTo>
                    <a:pt x="117417" y="244353"/>
                  </a:lnTo>
                  <a:lnTo>
                    <a:pt x="115812" y="225657"/>
                  </a:lnTo>
                  <a:lnTo>
                    <a:pt x="113736" y="206525"/>
                  </a:lnTo>
                  <a:lnTo>
                    <a:pt x="111263" y="187374"/>
                  </a:lnTo>
                  <a:lnTo>
                    <a:pt x="108486" y="168454"/>
                  </a:lnTo>
                  <a:lnTo>
                    <a:pt x="105484" y="149834"/>
                  </a:lnTo>
                  <a:lnTo>
                    <a:pt x="102323" y="131492"/>
                  </a:lnTo>
                  <a:lnTo>
                    <a:pt x="99051" y="113380"/>
                  </a:lnTo>
                  <a:lnTo>
                    <a:pt x="95702" y="95607"/>
                  </a:lnTo>
                  <a:lnTo>
                    <a:pt x="92301" y="78432"/>
                  </a:lnTo>
                  <a:lnTo>
                    <a:pt x="88864" y="61954"/>
                  </a:lnTo>
                  <a:lnTo>
                    <a:pt x="85403" y="46276"/>
                  </a:lnTo>
                  <a:lnTo>
                    <a:pt x="81927" y="31587"/>
                  </a:lnTo>
                  <a:lnTo>
                    <a:pt x="78425" y="17920"/>
                  </a:lnTo>
                  <a:lnTo>
                    <a:pt x="74431" y="6244"/>
                  </a:lnTo>
                  <a:lnTo>
                    <a:pt x="69692" y="0"/>
                  </a:lnTo>
                  <a:lnTo>
                    <a:pt x="65533" y="1385"/>
                  </a:lnTo>
                  <a:lnTo>
                    <a:pt x="63159" y="8671"/>
                  </a:lnTo>
                  <a:lnTo>
                    <a:pt x="62354" y="19827"/>
                  </a:lnTo>
                  <a:lnTo>
                    <a:pt x="62386" y="33011"/>
                  </a:lnTo>
                  <a:lnTo>
                    <a:pt x="62737" y="47075"/>
                  </a:lnTo>
                  <a:lnTo>
                    <a:pt x="63310" y="61607"/>
                  </a:lnTo>
                  <a:lnTo>
                    <a:pt x="64311" y="76662"/>
                  </a:lnTo>
                  <a:lnTo>
                    <a:pt x="65838" y="92280"/>
                  </a:lnTo>
                  <a:lnTo>
                    <a:pt x="67697" y="108569"/>
                  </a:lnTo>
                  <a:lnTo>
                    <a:pt x="69494" y="125738"/>
                  </a:lnTo>
                  <a:lnTo>
                    <a:pt x="71005" y="143816"/>
                  </a:lnTo>
                  <a:lnTo>
                    <a:pt x="72342" y="162518"/>
                  </a:lnTo>
                  <a:lnTo>
                    <a:pt x="73848" y="181374"/>
                  </a:lnTo>
                  <a:lnTo>
                    <a:pt x="75713" y="200088"/>
                  </a:lnTo>
                  <a:lnTo>
                    <a:pt x="77966" y="218399"/>
                  </a:lnTo>
                  <a:lnTo>
                    <a:pt x="80557" y="236001"/>
                  </a:lnTo>
                  <a:lnTo>
                    <a:pt x="83414" y="252808"/>
                  </a:lnTo>
                  <a:lnTo>
                    <a:pt x="86469" y="269061"/>
                  </a:lnTo>
                  <a:lnTo>
                    <a:pt x="89666" y="285208"/>
                  </a:lnTo>
                  <a:lnTo>
                    <a:pt x="92962" y="301513"/>
                  </a:lnTo>
                  <a:lnTo>
                    <a:pt x="96327" y="317737"/>
                  </a:lnTo>
                  <a:lnTo>
                    <a:pt x="99738" y="333259"/>
                  </a:lnTo>
                  <a:lnTo>
                    <a:pt x="103182" y="347769"/>
                  </a:lnTo>
                  <a:lnTo>
                    <a:pt x="106689" y="361224"/>
                  </a:lnTo>
                  <a:lnTo>
                    <a:pt x="110781" y="375202"/>
                  </a:lnTo>
                  <a:lnTo>
                    <a:pt x="116936" y="393162"/>
                  </a:lnTo>
                  <a:lnTo>
                    <a:pt x="127616" y="4209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251453" y="485883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251246" y="4975253"/>
              <a:ext cx="915980" cy="146796"/>
            </a:xfrm>
            <a:custGeom>
              <a:avLst/>
              <a:gdLst/>
              <a:ahLst/>
              <a:cxnLst/>
              <a:rect l="0" t="0" r="0" b="0"/>
              <a:pathLst>
                <a:path w="915980" h="146796">
                  <a:moveTo>
                    <a:pt x="915979" y="30981"/>
                  </a:moveTo>
                  <a:lnTo>
                    <a:pt x="904244" y="25180"/>
                  </a:lnTo>
                  <a:lnTo>
                    <a:pt x="893115" y="20256"/>
                  </a:lnTo>
                  <a:lnTo>
                    <a:pt x="881517" y="15759"/>
                  </a:lnTo>
                  <a:lnTo>
                    <a:pt x="869355" y="11710"/>
                  </a:lnTo>
                  <a:lnTo>
                    <a:pt x="856696" y="8345"/>
                  </a:lnTo>
                  <a:lnTo>
                    <a:pt x="843635" y="5737"/>
                  </a:lnTo>
                  <a:lnTo>
                    <a:pt x="830110" y="3810"/>
                  </a:lnTo>
                  <a:lnTo>
                    <a:pt x="815897" y="2431"/>
                  </a:lnTo>
                  <a:lnTo>
                    <a:pt x="800928" y="1465"/>
                  </a:lnTo>
                  <a:lnTo>
                    <a:pt x="785284" y="797"/>
                  </a:lnTo>
                  <a:lnTo>
                    <a:pt x="769097" y="342"/>
                  </a:lnTo>
                  <a:lnTo>
                    <a:pt x="752502" y="36"/>
                  </a:lnTo>
                  <a:lnTo>
                    <a:pt x="735613" y="0"/>
                  </a:lnTo>
                  <a:lnTo>
                    <a:pt x="718515" y="507"/>
                  </a:lnTo>
                  <a:lnTo>
                    <a:pt x="701273" y="1666"/>
                  </a:lnTo>
                  <a:lnTo>
                    <a:pt x="683932" y="3428"/>
                  </a:lnTo>
                  <a:lnTo>
                    <a:pt x="666523" y="5682"/>
                  </a:lnTo>
                  <a:lnTo>
                    <a:pt x="649064" y="8305"/>
                  </a:lnTo>
                  <a:lnTo>
                    <a:pt x="631406" y="11032"/>
                  </a:lnTo>
                  <a:lnTo>
                    <a:pt x="613252" y="13475"/>
                  </a:lnTo>
                  <a:lnTo>
                    <a:pt x="594493" y="15452"/>
                  </a:lnTo>
                  <a:lnTo>
                    <a:pt x="575657" y="17117"/>
                  </a:lnTo>
                  <a:lnTo>
                    <a:pt x="557771" y="18849"/>
                  </a:lnTo>
                  <a:lnTo>
                    <a:pt x="541326" y="20869"/>
                  </a:lnTo>
                  <a:lnTo>
                    <a:pt x="525997" y="23228"/>
                  </a:lnTo>
                  <a:lnTo>
                    <a:pt x="510941" y="25890"/>
                  </a:lnTo>
                  <a:lnTo>
                    <a:pt x="495633" y="28795"/>
                  </a:lnTo>
                  <a:lnTo>
                    <a:pt x="480214" y="31883"/>
                  </a:lnTo>
                  <a:lnTo>
                    <a:pt x="465300" y="35101"/>
                  </a:lnTo>
                  <a:lnTo>
                    <a:pt x="451216" y="38411"/>
                  </a:lnTo>
                  <a:lnTo>
                    <a:pt x="437654" y="41786"/>
                  </a:lnTo>
                  <a:lnTo>
                    <a:pt x="423875" y="45205"/>
                  </a:lnTo>
                  <a:lnTo>
                    <a:pt x="409456" y="48649"/>
                  </a:lnTo>
                  <a:lnTo>
                    <a:pt x="394314" y="51945"/>
                  </a:lnTo>
                  <a:lnTo>
                    <a:pt x="378532" y="54778"/>
                  </a:lnTo>
                  <a:lnTo>
                    <a:pt x="362245" y="57020"/>
                  </a:lnTo>
                  <a:lnTo>
                    <a:pt x="345748" y="58864"/>
                  </a:lnTo>
                  <a:lnTo>
                    <a:pt x="329453" y="60717"/>
                  </a:lnTo>
                  <a:lnTo>
                    <a:pt x="313567" y="62814"/>
                  </a:lnTo>
                  <a:lnTo>
                    <a:pt x="297952" y="65054"/>
                  </a:lnTo>
                  <a:lnTo>
                    <a:pt x="282241" y="67105"/>
                  </a:lnTo>
                  <a:lnTo>
                    <a:pt x="266223" y="68782"/>
                  </a:lnTo>
                  <a:lnTo>
                    <a:pt x="249854" y="70059"/>
                  </a:lnTo>
                  <a:lnTo>
                    <a:pt x="233171" y="70992"/>
                  </a:lnTo>
                  <a:lnTo>
                    <a:pt x="216245" y="71659"/>
                  </a:lnTo>
                  <a:lnTo>
                    <a:pt x="199300" y="72293"/>
                  </a:lnTo>
                  <a:lnTo>
                    <a:pt x="182698" y="73258"/>
                  </a:lnTo>
                  <a:lnTo>
                    <a:pt x="166634" y="74714"/>
                  </a:lnTo>
                  <a:lnTo>
                    <a:pt x="152088" y="76151"/>
                  </a:lnTo>
                  <a:lnTo>
                    <a:pt x="140938" y="76008"/>
                  </a:lnTo>
                  <a:lnTo>
                    <a:pt x="135580" y="73621"/>
                  </a:lnTo>
                  <a:lnTo>
                    <a:pt x="137027" y="70502"/>
                  </a:lnTo>
                  <a:lnTo>
                    <a:pt x="142882" y="67954"/>
                  </a:lnTo>
                  <a:lnTo>
                    <a:pt x="151473" y="66160"/>
                  </a:lnTo>
                  <a:lnTo>
                    <a:pt x="161850" y="64949"/>
                  </a:lnTo>
                  <a:lnTo>
                    <a:pt x="173258" y="63973"/>
                  </a:lnTo>
                  <a:lnTo>
                    <a:pt x="184999" y="62793"/>
                  </a:lnTo>
                  <a:lnTo>
                    <a:pt x="196689" y="61192"/>
                  </a:lnTo>
                  <a:lnTo>
                    <a:pt x="208507" y="59305"/>
                  </a:lnTo>
                  <a:lnTo>
                    <a:pt x="221051" y="57501"/>
                  </a:lnTo>
                  <a:lnTo>
                    <a:pt x="234614" y="56000"/>
                  </a:lnTo>
                  <a:lnTo>
                    <a:pt x="249337" y="55011"/>
                  </a:lnTo>
                  <a:lnTo>
                    <a:pt x="265364" y="54806"/>
                  </a:lnTo>
                  <a:lnTo>
                    <a:pt x="282640" y="55446"/>
                  </a:lnTo>
                  <a:lnTo>
                    <a:pt x="301124" y="56673"/>
                  </a:lnTo>
                  <a:lnTo>
                    <a:pt x="320888" y="58028"/>
                  </a:lnTo>
                  <a:lnTo>
                    <a:pt x="341845" y="59231"/>
                  </a:lnTo>
                  <a:lnTo>
                    <a:pt x="363628" y="60187"/>
                  </a:lnTo>
                  <a:lnTo>
                    <a:pt x="385702" y="60904"/>
                  </a:lnTo>
                  <a:lnTo>
                    <a:pt x="407721" y="61416"/>
                  </a:lnTo>
                  <a:lnTo>
                    <a:pt x="429064" y="61606"/>
                  </a:lnTo>
                  <a:lnTo>
                    <a:pt x="448790" y="61210"/>
                  </a:lnTo>
                  <a:lnTo>
                    <a:pt x="466545" y="60133"/>
                  </a:lnTo>
                  <a:lnTo>
                    <a:pt x="482789" y="58598"/>
                  </a:lnTo>
                  <a:lnTo>
                    <a:pt x="498474" y="57029"/>
                  </a:lnTo>
                  <a:lnTo>
                    <a:pt x="514222" y="55680"/>
                  </a:lnTo>
                  <a:lnTo>
                    <a:pt x="530279" y="54623"/>
                  </a:lnTo>
                  <a:lnTo>
                    <a:pt x="546685" y="53840"/>
                  </a:lnTo>
                  <a:lnTo>
                    <a:pt x="563400" y="53278"/>
                  </a:lnTo>
                  <a:lnTo>
                    <a:pt x="580356" y="52884"/>
                  </a:lnTo>
                  <a:lnTo>
                    <a:pt x="597491" y="52611"/>
                  </a:lnTo>
                  <a:lnTo>
                    <a:pt x="614755" y="52420"/>
                  </a:lnTo>
                  <a:lnTo>
                    <a:pt x="632109" y="52121"/>
                  </a:lnTo>
                  <a:lnTo>
                    <a:pt x="649525" y="51387"/>
                  </a:lnTo>
                  <a:lnTo>
                    <a:pt x="666980" y="50081"/>
                  </a:lnTo>
                  <a:lnTo>
                    <a:pt x="684295" y="48389"/>
                  </a:lnTo>
                  <a:lnTo>
                    <a:pt x="701154" y="46715"/>
                  </a:lnTo>
                  <a:lnTo>
                    <a:pt x="717417" y="45290"/>
                  </a:lnTo>
                  <a:lnTo>
                    <a:pt x="732949" y="44013"/>
                  </a:lnTo>
                  <a:lnTo>
                    <a:pt x="747539" y="42550"/>
                  </a:lnTo>
                  <a:lnTo>
                    <a:pt x="761174" y="40714"/>
                  </a:lnTo>
                  <a:lnTo>
                    <a:pt x="774145" y="38480"/>
                  </a:lnTo>
                  <a:lnTo>
                    <a:pt x="786937" y="35901"/>
                  </a:lnTo>
                  <a:lnTo>
                    <a:pt x="799744" y="33045"/>
                  </a:lnTo>
                  <a:lnTo>
                    <a:pt x="809146" y="29739"/>
                  </a:lnTo>
                  <a:lnTo>
                    <a:pt x="810994" y="26390"/>
                  </a:lnTo>
                  <a:lnTo>
                    <a:pt x="806990" y="24006"/>
                  </a:lnTo>
                  <a:lnTo>
                    <a:pt x="799100" y="22381"/>
                  </a:lnTo>
                  <a:lnTo>
                    <a:pt x="788426" y="20884"/>
                  </a:lnTo>
                  <a:lnTo>
                    <a:pt x="775700" y="19145"/>
                  </a:lnTo>
                  <a:lnTo>
                    <a:pt x="761326" y="17373"/>
                  </a:lnTo>
                  <a:lnTo>
                    <a:pt x="745426" y="16197"/>
                  </a:lnTo>
                  <a:lnTo>
                    <a:pt x="728196" y="15936"/>
                  </a:lnTo>
                  <a:lnTo>
                    <a:pt x="710227" y="16429"/>
                  </a:lnTo>
                  <a:lnTo>
                    <a:pt x="692392" y="17227"/>
                  </a:lnTo>
                  <a:lnTo>
                    <a:pt x="675174" y="18025"/>
                  </a:lnTo>
                  <a:lnTo>
                    <a:pt x="658681" y="18695"/>
                  </a:lnTo>
                  <a:lnTo>
                    <a:pt x="642837" y="19213"/>
                  </a:lnTo>
                  <a:lnTo>
                    <a:pt x="627511" y="19592"/>
                  </a:lnTo>
                  <a:lnTo>
                    <a:pt x="612573" y="19862"/>
                  </a:lnTo>
                  <a:lnTo>
                    <a:pt x="597915" y="20051"/>
                  </a:lnTo>
                  <a:lnTo>
                    <a:pt x="583453" y="20181"/>
                  </a:lnTo>
                  <a:lnTo>
                    <a:pt x="569128" y="20269"/>
                  </a:lnTo>
                  <a:lnTo>
                    <a:pt x="554896" y="20330"/>
                  </a:lnTo>
                  <a:lnTo>
                    <a:pt x="540727" y="20370"/>
                  </a:lnTo>
                  <a:lnTo>
                    <a:pt x="526602" y="20397"/>
                  </a:lnTo>
                  <a:lnTo>
                    <a:pt x="512505" y="20416"/>
                  </a:lnTo>
                  <a:lnTo>
                    <a:pt x="498423" y="20433"/>
                  </a:lnTo>
                  <a:lnTo>
                    <a:pt x="484186" y="20614"/>
                  </a:lnTo>
                  <a:lnTo>
                    <a:pt x="469482" y="21267"/>
                  </a:lnTo>
                  <a:lnTo>
                    <a:pt x="454179" y="22524"/>
                  </a:lnTo>
                  <a:lnTo>
                    <a:pt x="438308" y="24352"/>
                  </a:lnTo>
                  <a:lnTo>
                    <a:pt x="421968" y="26650"/>
                  </a:lnTo>
                  <a:lnTo>
                    <a:pt x="405271" y="29307"/>
                  </a:lnTo>
                  <a:lnTo>
                    <a:pt x="388312" y="32227"/>
                  </a:lnTo>
                  <a:lnTo>
                    <a:pt x="371168" y="35332"/>
                  </a:lnTo>
                  <a:lnTo>
                    <a:pt x="353890" y="38571"/>
                  </a:lnTo>
                  <a:lnTo>
                    <a:pt x="336355" y="42067"/>
                  </a:lnTo>
                  <a:lnTo>
                    <a:pt x="318285" y="46099"/>
                  </a:lnTo>
                  <a:lnTo>
                    <a:pt x="299572" y="50773"/>
                  </a:lnTo>
                  <a:lnTo>
                    <a:pt x="280428" y="55879"/>
                  </a:lnTo>
                  <a:lnTo>
                    <a:pt x="261270" y="60999"/>
                  </a:lnTo>
                  <a:lnTo>
                    <a:pt x="242345" y="65891"/>
                  </a:lnTo>
                  <a:lnTo>
                    <a:pt x="223722" y="70649"/>
                  </a:lnTo>
                  <a:lnTo>
                    <a:pt x="205378" y="75603"/>
                  </a:lnTo>
                  <a:lnTo>
                    <a:pt x="187260" y="80932"/>
                  </a:lnTo>
                  <a:lnTo>
                    <a:pt x="169312" y="86494"/>
                  </a:lnTo>
                  <a:lnTo>
                    <a:pt x="151488" y="91929"/>
                  </a:lnTo>
                  <a:lnTo>
                    <a:pt x="133757" y="97034"/>
                  </a:lnTo>
                  <a:lnTo>
                    <a:pt x="116254" y="101937"/>
                  </a:lnTo>
                  <a:lnTo>
                    <a:pt x="99268" y="106989"/>
                  </a:lnTo>
                  <a:lnTo>
                    <a:pt x="82925" y="112384"/>
                  </a:lnTo>
                  <a:lnTo>
                    <a:pt x="67399" y="118041"/>
                  </a:lnTo>
                  <a:lnTo>
                    <a:pt x="51268" y="124349"/>
                  </a:lnTo>
                  <a:lnTo>
                    <a:pt x="30879" y="132983"/>
                  </a:lnTo>
                  <a:lnTo>
                    <a:pt x="0" y="146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2430437" y="5121468"/>
            <a:ext cx="1863546" cy="600705"/>
            <a:chOff x="2430437" y="5121468"/>
            <a:chExt cx="1863546" cy="600705"/>
          </a:xfrm>
        </p:grpSpPr>
        <p:sp>
          <p:nvSpPr>
            <p:cNvPr id="128" name="Freeform 127"/>
            <p:cNvSpPr/>
            <p:nvPr/>
          </p:nvSpPr>
          <p:spPr>
            <a:xfrm>
              <a:off x="2430437" y="5374732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31585"/>
                  </a:moveTo>
                  <a:lnTo>
                    <a:pt x="85955" y="28584"/>
                  </a:lnTo>
                  <a:lnTo>
                    <a:pt x="77609" y="25162"/>
                  </a:lnTo>
                  <a:lnTo>
                    <a:pt x="68910" y="20975"/>
                  </a:lnTo>
                  <a:lnTo>
                    <a:pt x="59669" y="16401"/>
                  </a:lnTo>
                  <a:lnTo>
                    <a:pt x="48478" y="11722"/>
                  </a:lnTo>
                  <a:lnTo>
                    <a:pt x="30996" y="65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88365" y="5121468"/>
              <a:ext cx="210571" cy="442778"/>
            </a:xfrm>
            <a:custGeom>
              <a:avLst/>
              <a:gdLst/>
              <a:ahLst/>
              <a:cxnLst/>
              <a:rect l="0" t="0" r="0" b="0"/>
              <a:pathLst>
                <a:path w="210571" h="442778">
                  <a:moveTo>
                    <a:pt x="0" y="421720"/>
                  </a:moveTo>
                  <a:lnTo>
                    <a:pt x="0" y="409985"/>
                  </a:lnTo>
                  <a:lnTo>
                    <a:pt x="0" y="398856"/>
                  </a:lnTo>
                  <a:lnTo>
                    <a:pt x="5" y="387262"/>
                  </a:lnTo>
                  <a:lnTo>
                    <a:pt x="177" y="375274"/>
                  </a:lnTo>
                  <a:lnTo>
                    <a:pt x="826" y="363262"/>
                  </a:lnTo>
                  <a:lnTo>
                    <a:pt x="2074" y="351450"/>
                  </a:lnTo>
                  <a:lnTo>
                    <a:pt x="3727" y="339578"/>
                  </a:lnTo>
                  <a:lnTo>
                    <a:pt x="5375" y="327012"/>
                  </a:lnTo>
                  <a:lnTo>
                    <a:pt x="6783" y="313442"/>
                  </a:lnTo>
                  <a:lnTo>
                    <a:pt x="8048" y="298718"/>
                  </a:lnTo>
                  <a:lnTo>
                    <a:pt x="9504" y="282691"/>
                  </a:lnTo>
                  <a:lnTo>
                    <a:pt x="11331" y="265426"/>
                  </a:lnTo>
                  <a:lnTo>
                    <a:pt x="13389" y="247289"/>
                  </a:lnTo>
                  <a:lnTo>
                    <a:pt x="15317" y="228822"/>
                  </a:lnTo>
                  <a:lnTo>
                    <a:pt x="16915" y="210364"/>
                  </a:lnTo>
                  <a:lnTo>
                    <a:pt x="18310" y="191887"/>
                  </a:lnTo>
                  <a:lnTo>
                    <a:pt x="19854" y="173110"/>
                  </a:lnTo>
                  <a:lnTo>
                    <a:pt x="21740" y="153887"/>
                  </a:lnTo>
                  <a:lnTo>
                    <a:pt x="23837" y="134384"/>
                  </a:lnTo>
                  <a:lnTo>
                    <a:pt x="25791" y="114977"/>
                  </a:lnTo>
                  <a:lnTo>
                    <a:pt x="27408" y="95886"/>
                  </a:lnTo>
                  <a:lnTo>
                    <a:pt x="28815" y="77320"/>
                  </a:lnTo>
                  <a:lnTo>
                    <a:pt x="30367" y="59545"/>
                  </a:lnTo>
                  <a:lnTo>
                    <a:pt x="32272" y="42650"/>
                  </a:lnTo>
                  <a:lnTo>
                    <a:pt x="34891" y="27356"/>
                  </a:lnTo>
                  <a:lnTo>
                    <a:pt x="38793" y="15047"/>
                  </a:lnTo>
                  <a:lnTo>
                    <a:pt x="44156" y="6231"/>
                  </a:lnTo>
                  <a:lnTo>
                    <a:pt x="50523" y="1109"/>
                  </a:lnTo>
                  <a:lnTo>
                    <a:pt x="57020" y="0"/>
                  </a:lnTo>
                  <a:lnTo>
                    <a:pt x="63129" y="2668"/>
                  </a:lnTo>
                  <a:lnTo>
                    <a:pt x="68854" y="8642"/>
                  </a:lnTo>
                  <a:lnTo>
                    <a:pt x="74531" y="17510"/>
                  </a:lnTo>
                  <a:lnTo>
                    <a:pt x="80381" y="28752"/>
                  </a:lnTo>
                  <a:lnTo>
                    <a:pt x="86309" y="41496"/>
                  </a:lnTo>
                  <a:lnTo>
                    <a:pt x="91997" y="54645"/>
                  </a:lnTo>
                  <a:lnTo>
                    <a:pt x="97272" y="67554"/>
                  </a:lnTo>
                  <a:lnTo>
                    <a:pt x="102121" y="79998"/>
                  </a:lnTo>
                  <a:lnTo>
                    <a:pt x="106604" y="91968"/>
                  </a:lnTo>
                  <a:lnTo>
                    <a:pt x="110804" y="103539"/>
                  </a:lnTo>
                  <a:lnTo>
                    <a:pt x="114794" y="114803"/>
                  </a:lnTo>
                  <a:lnTo>
                    <a:pt x="118634" y="125843"/>
                  </a:lnTo>
                  <a:lnTo>
                    <a:pt x="122368" y="136726"/>
                  </a:lnTo>
                  <a:lnTo>
                    <a:pt x="126030" y="147665"/>
                  </a:lnTo>
                  <a:lnTo>
                    <a:pt x="129642" y="159003"/>
                  </a:lnTo>
                  <a:lnTo>
                    <a:pt x="133221" y="170889"/>
                  </a:lnTo>
                  <a:lnTo>
                    <a:pt x="136777" y="183144"/>
                  </a:lnTo>
                  <a:lnTo>
                    <a:pt x="140318" y="195369"/>
                  </a:lnTo>
                  <a:lnTo>
                    <a:pt x="143848" y="207338"/>
                  </a:lnTo>
                  <a:lnTo>
                    <a:pt x="147371" y="219154"/>
                  </a:lnTo>
                  <a:lnTo>
                    <a:pt x="150890" y="231154"/>
                  </a:lnTo>
                  <a:lnTo>
                    <a:pt x="154406" y="243519"/>
                  </a:lnTo>
                  <a:lnTo>
                    <a:pt x="157919" y="256111"/>
                  </a:lnTo>
                  <a:lnTo>
                    <a:pt x="161432" y="268572"/>
                  </a:lnTo>
                  <a:lnTo>
                    <a:pt x="164943" y="280697"/>
                  </a:lnTo>
                  <a:lnTo>
                    <a:pt x="168454" y="292450"/>
                  </a:lnTo>
                  <a:lnTo>
                    <a:pt x="171964" y="303875"/>
                  </a:lnTo>
                  <a:lnTo>
                    <a:pt x="175479" y="315046"/>
                  </a:lnTo>
                  <a:lnTo>
                    <a:pt x="179161" y="326192"/>
                  </a:lnTo>
                  <a:lnTo>
                    <a:pt x="183319" y="337676"/>
                  </a:lnTo>
                  <a:lnTo>
                    <a:pt x="188073" y="349667"/>
                  </a:lnTo>
                  <a:lnTo>
                    <a:pt x="193062" y="362163"/>
                  </a:lnTo>
                  <a:lnTo>
                    <a:pt x="197572" y="375084"/>
                  </a:lnTo>
                  <a:lnTo>
                    <a:pt x="201231" y="388315"/>
                  </a:lnTo>
                  <a:lnTo>
                    <a:pt x="204014" y="401161"/>
                  </a:lnTo>
                  <a:lnTo>
                    <a:pt x="206340" y="413624"/>
                  </a:lnTo>
                  <a:lnTo>
                    <a:pt x="208409" y="426797"/>
                  </a:lnTo>
                  <a:lnTo>
                    <a:pt x="210570" y="4427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630479" y="541684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5" y="9"/>
                  </a:lnTo>
                  <a:lnTo>
                    <a:pt x="69367" y="355"/>
                  </a:lnTo>
                  <a:lnTo>
                    <a:pt x="57355" y="1651"/>
                  </a:lnTo>
                  <a:lnTo>
                    <a:pt x="45567" y="4149"/>
                  </a:lnTo>
                  <a:lnTo>
                    <a:pt x="34519" y="7471"/>
                  </a:lnTo>
                  <a:lnTo>
                    <a:pt x="23995" y="11125"/>
                  </a:lnTo>
                  <a:lnTo>
                    <a:pt x="13072" y="1543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809463" y="5348481"/>
              <a:ext cx="157929" cy="193959"/>
            </a:xfrm>
            <a:custGeom>
              <a:avLst/>
              <a:gdLst/>
              <a:ahLst/>
              <a:cxnLst/>
              <a:rect l="0" t="0" r="0" b="0"/>
              <a:pathLst>
                <a:path w="157929" h="193959">
                  <a:moveTo>
                    <a:pt x="0" y="89422"/>
                  </a:moveTo>
                  <a:lnTo>
                    <a:pt x="2934" y="101090"/>
                  </a:lnTo>
                  <a:lnTo>
                    <a:pt x="5716" y="111579"/>
                  </a:lnTo>
                  <a:lnTo>
                    <a:pt x="8620" y="121880"/>
                  </a:lnTo>
                  <a:lnTo>
                    <a:pt x="11834" y="132182"/>
                  </a:lnTo>
                  <a:lnTo>
                    <a:pt x="15647" y="142525"/>
                  </a:lnTo>
                  <a:lnTo>
                    <a:pt x="20159" y="152914"/>
                  </a:lnTo>
                  <a:lnTo>
                    <a:pt x="25150" y="163343"/>
                  </a:lnTo>
                  <a:lnTo>
                    <a:pt x="30190" y="173801"/>
                  </a:lnTo>
                  <a:lnTo>
                    <a:pt x="34999" y="184207"/>
                  </a:lnTo>
                  <a:lnTo>
                    <a:pt x="38729" y="191967"/>
                  </a:lnTo>
                  <a:lnTo>
                    <a:pt x="40346" y="193958"/>
                  </a:lnTo>
                  <a:lnTo>
                    <a:pt x="40113" y="191362"/>
                  </a:lnTo>
                  <a:lnTo>
                    <a:pt x="38636" y="185813"/>
                  </a:lnTo>
                  <a:lnTo>
                    <a:pt x="36388" y="178430"/>
                  </a:lnTo>
                  <a:lnTo>
                    <a:pt x="33669" y="169908"/>
                  </a:lnTo>
                  <a:lnTo>
                    <a:pt x="30660" y="160672"/>
                  </a:lnTo>
                  <a:lnTo>
                    <a:pt x="27472" y="150982"/>
                  </a:lnTo>
                  <a:lnTo>
                    <a:pt x="24170" y="140996"/>
                  </a:lnTo>
                  <a:lnTo>
                    <a:pt x="20796" y="130655"/>
                  </a:lnTo>
                  <a:lnTo>
                    <a:pt x="17375" y="119715"/>
                  </a:lnTo>
                  <a:lnTo>
                    <a:pt x="13929" y="108090"/>
                  </a:lnTo>
                  <a:lnTo>
                    <a:pt x="10630" y="95840"/>
                  </a:lnTo>
                  <a:lnTo>
                    <a:pt x="7794" y="83084"/>
                  </a:lnTo>
                  <a:lnTo>
                    <a:pt x="5560" y="69949"/>
                  </a:lnTo>
                  <a:lnTo>
                    <a:pt x="4060" y="56706"/>
                  </a:lnTo>
                  <a:lnTo>
                    <a:pt x="3503" y="43741"/>
                  </a:lnTo>
                  <a:lnTo>
                    <a:pt x="3917" y="31264"/>
                  </a:lnTo>
                  <a:lnTo>
                    <a:pt x="5500" y="19938"/>
                  </a:lnTo>
                  <a:lnTo>
                    <a:pt x="8690" y="10922"/>
                  </a:lnTo>
                  <a:lnTo>
                    <a:pt x="13574" y="4645"/>
                  </a:lnTo>
                  <a:lnTo>
                    <a:pt x="19786" y="1059"/>
                  </a:lnTo>
                  <a:lnTo>
                    <a:pt x="26710" y="0"/>
                  </a:lnTo>
                  <a:lnTo>
                    <a:pt x="33924" y="1100"/>
                  </a:lnTo>
                  <a:lnTo>
                    <a:pt x="41375" y="3902"/>
                  </a:lnTo>
                  <a:lnTo>
                    <a:pt x="49282" y="7974"/>
                  </a:lnTo>
                  <a:lnTo>
                    <a:pt x="57738" y="12966"/>
                  </a:lnTo>
                  <a:lnTo>
                    <a:pt x="66382" y="18770"/>
                  </a:lnTo>
                  <a:lnTo>
                    <a:pt x="74506" y="25497"/>
                  </a:lnTo>
                  <a:lnTo>
                    <a:pt x="81753" y="33134"/>
                  </a:lnTo>
                  <a:lnTo>
                    <a:pt x="88264" y="41551"/>
                  </a:lnTo>
                  <a:lnTo>
                    <a:pt x="94478" y="50579"/>
                  </a:lnTo>
                  <a:lnTo>
                    <a:pt x="100691" y="60062"/>
                  </a:lnTo>
                  <a:lnTo>
                    <a:pt x="106866" y="69871"/>
                  </a:lnTo>
                  <a:lnTo>
                    <a:pt x="112719" y="79908"/>
                  </a:lnTo>
                  <a:lnTo>
                    <a:pt x="118110" y="90104"/>
                  </a:lnTo>
                  <a:lnTo>
                    <a:pt x="123206" y="100407"/>
                  </a:lnTo>
                  <a:lnTo>
                    <a:pt x="128388" y="110785"/>
                  </a:lnTo>
                  <a:lnTo>
                    <a:pt x="133865" y="121198"/>
                  </a:lnTo>
                  <a:lnTo>
                    <a:pt x="139379" y="131177"/>
                  </a:lnTo>
                  <a:lnTo>
                    <a:pt x="144831" y="140798"/>
                  </a:lnTo>
                  <a:lnTo>
                    <a:pt x="150703" y="150908"/>
                  </a:lnTo>
                  <a:lnTo>
                    <a:pt x="157928" y="163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17436" y="5364203"/>
              <a:ext cx="177176" cy="205960"/>
            </a:xfrm>
            <a:custGeom>
              <a:avLst/>
              <a:gdLst/>
              <a:ahLst/>
              <a:cxnLst/>
              <a:rect l="0" t="0" r="0" b="0"/>
              <a:pathLst>
                <a:path w="177176" h="205960">
                  <a:moveTo>
                    <a:pt x="118452" y="0"/>
                  </a:moveTo>
                  <a:lnTo>
                    <a:pt x="106784" y="3001"/>
                  </a:lnTo>
                  <a:lnTo>
                    <a:pt x="96295" y="6424"/>
                  </a:lnTo>
                  <a:lnTo>
                    <a:pt x="85998" y="10620"/>
                  </a:lnTo>
                  <a:lnTo>
                    <a:pt x="75869" y="15520"/>
                  </a:lnTo>
                  <a:lnTo>
                    <a:pt x="66175" y="21002"/>
                  </a:lnTo>
                  <a:lnTo>
                    <a:pt x="57043" y="26936"/>
                  </a:lnTo>
                  <a:lnTo>
                    <a:pt x="48613" y="33371"/>
                  </a:lnTo>
                  <a:lnTo>
                    <a:pt x="41099" y="40517"/>
                  </a:lnTo>
                  <a:lnTo>
                    <a:pt x="34529" y="48435"/>
                  </a:lnTo>
                  <a:lnTo>
                    <a:pt x="28778" y="57039"/>
                  </a:lnTo>
                  <a:lnTo>
                    <a:pt x="23673" y="66192"/>
                  </a:lnTo>
                  <a:lnTo>
                    <a:pt x="19050" y="75758"/>
                  </a:lnTo>
                  <a:lnTo>
                    <a:pt x="14774" y="85623"/>
                  </a:lnTo>
                  <a:lnTo>
                    <a:pt x="10740" y="95698"/>
                  </a:lnTo>
                  <a:lnTo>
                    <a:pt x="6885" y="105918"/>
                  </a:lnTo>
                  <a:lnTo>
                    <a:pt x="3482" y="116238"/>
                  </a:lnTo>
                  <a:lnTo>
                    <a:pt x="1107" y="126627"/>
                  </a:lnTo>
                  <a:lnTo>
                    <a:pt x="0" y="137056"/>
                  </a:lnTo>
                  <a:lnTo>
                    <a:pt x="243" y="147349"/>
                  </a:lnTo>
                  <a:lnTo>
                    <a:pt x="1926" y="157187"/>
                  </a:lnTo>
                  <a:lnTo>
                    <a:pt x="4954" y="166429"/>
                  </a:lnTo>
                  <a:lnTo>
                    <a:pt x="9258" y="174941"/>
                  </a:lnTo>
                  <a:lnTo>
                    <a:pt x="14888" y="182512"/>
                  </a:lnTo>
                  <a:lnTo>
                    <a:pt x="21751" y="189118"/>
                  </a:lnTo>
                  <a:lnTo>
                    <a:pt x="29798" y="194724"/>
                  </a:lnTo>
                  <a:lnTo>
                    <a:pt x="39102" y="199199"/>
                  </a:lnTo>
                  <a:lnTo>
                    <a:pt x="49578" y="202578"/>
                  </a:lnTo>
                  <a:lnTo>
                    <a:pt x="60867" y="204865"/>
                  </a:lnTo>
                  <a:lnTo>
                    <a:pt x="72436" y="205959"/>
                  </a:lnTo>
                  <a:lnTo>
                    <a:pt x="83952" y="205908"/>
                  </a:lnTo>
                  <a:lnTo>
                    <a:pt x="95123" y="204571"/>
                  </a:lnTo>
                  <a:lnTo>
                    <a:pt x="105625" y="201546"/>
                  </a:lnTo>
                  <a:lnTo>
                    <a:pt x="115353" y="196773"/>
                  </a:lnTo>
                  <a:lnTo>
                    <a:pt x="124378" y="190636"/>
                  </a:lnTo>
                  <a:lnTo>
                    <a:pt x="132833" y="183761"/>
                  </a:lnTo>
                  <a:lnTo>
                    <a:pt x="140855" y="176580"/>
                  </a:lnTo>
                  <a:lnTo>
                    <a:pt x="148397" y="169151"/>
                  </a:lnTo>
                  <a:lnTo>
                    <a:pt x="155243" y="161259"/>
                  </a:lnTo>
                  <a:lnTo>
                    <a:pt x="161328" y="152794"/>
                  </a:lnTo>
                  <a:lnTo>
                    <a:pt x="166567" y="143466"/>
                  </a:lnTo>
                  <a:lnTo>
                    <a:pt x="170788" y="132753"/>
                  </a:lnTo>
                  <a:lnTo>
                    <a:pt x="173993" y="120509"/>
                  </a:lnTo>
                  <a:lnTo>
                    <a:pt x="176161" y="107218"/>
                  </a:lnTo>
                  <a:lnTo>
                    <a:pt x="177175" y="93764"/>
                  </a:lnTo>
                  <a:lnTo>
                    <a:pt x="177071" y="80687"/>
                  </a:lnTo>
                  <a:lnTo>
                    <a:pt x="175697" y="68316"/>
                  </a:lnTo>
                  <a:lnTo>
                    <a:pt x="172647" y="56935"/>
                  </a:lnTo>
                  <a:lnTo>
                    <a:pt x="167853" y="46585"/>
                  </a:lnTo>
                  <a:lnTo>
                    <a:pt x="161533" y="37296"/>
                  </a:lnTo>
                  <a:lnTo>
                    <a:pt x="154003" y="29189"/>
                  </a:lnTo>
                  <a:lnTo>
                    <a:pt x="145578" y="22215"/>
                  </a:lnTo>
                  <a:lnTo>
                    <a:pt x="136776" y="16342"/>
                  </a:lnTo>
                  <a:lnTo>
                    <a:pt x="127344" y="11057"/>
                  </a:lnTo>
                  <a:lnTo>
                    <a:pt x="115343" y="5894"/>
                  </a:lnTo>
                  <a:lnTo>
                    <a:pt x="973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14919" y="5391181"/>
              <a:ext cx="159567" cy="225707"/>
            </a:xfrm>
            <a:custGeom>
              <a:avLst/>
              <a:gdLst/>
              <a:ahLst/>
              <a:cxnLst/>
              <a:rect l="0" t="0" r="0" b="0"/>
              <a:pathLst>
                <a:path w="159567" h="225707">
                  <a:moveTo>
                    <a:pt x="110482" y="4608"/>
                  </a:moveTo>
                  <a:lnTo>
                    <a:pt x="101681" y="1808"/>
                  </a:lnTo>
                  <a:lnTo>
                    <a:pt x="93334" y="306"/>
                  </a:lnTo>
                  <a:lnTo>
                    <a:pt x="84635" y="0"/>
                  </a:lnTo>
                  <a:lnTo>
                    <a:pt x="75514" y="679"/>
                  </a:lnTo>
                  <a:lnTo>
                    <a:pt x="66020" y="2147"/>
                  </a:lnTo>
                  <a:lnTo>
                    <a:pt x="56228" y="4221"/>
                  </a:lnTo>
                  <a:lnTo>
                    <a:pt x="46213" y="6903"/>
                  </a:lnTo>
                  <a:lnTo>
                    <a:pt x="36040" y="10374"/>
                  </a:lnTo>
                  <a:lnTo>
                    <a:pt x="25771" y="14674"/>
                  </a:lnTo>
                  <a:lnTo>
                    <a:pt x="16098" y="19865"/>
                  </a:lnTo>
                  <a:lnTo>
                    <a:pt x="8274" y="26106"/>
                  </a:lnTo>
                  <a:lnTo>
                    <a:pt x="2842" y="33372"/>
                  </a:lnTo>
                  <a:lnTo>
                    <a:pt x="12" y="41184"/>
                  </a:lnTo>
                  <a:lnTo>
                    <a:pt x="0" y="48733"/>
                  </a:lnTo>
                  <a:lnTo>
                    <a:pt x="2624" y="55584"/>
                  </a:lnTo>
                  <a:lnTo>
                    <a:pt x="7435" y="61655"/>
                  </a:lnTo>
                  <a:lnTo>
                    <a:pt x="13928" y="67040"/>
                  </a:lnTo>
                  <a:lnTo>
                    <a:pt x="21654" y="71885"/>
                  </a:lnTo>
                  <a:lnTo>
                    <a:pt x="30260" y="76325"/>
                  </a:lnTo>
                  <a:lnTo>
                    <a:pt x="39479" y="80476"/>
                  </a:lnTo>
                  <a:lnTo>
                    <a:pt x="49122" y="84422"/>
                  </a:lnTo>
                  <a:lnTo>
                    <a:pt x="59053" y="88228"/>
                  </a:lnTo>
                  <a:lnTo>
                    <a:pt x="69180" y="91938"/>
                  </a:lnTo>
                  <a:lnTo>
                    <a:pt x="79435" y="95587"/>
                  </a:lnTo>
                  <a:lnTo>
                    <a:pt x="89611" y="99359"/>
                  </a:lnTo>
                  <a:lnTo>
                    <a:pt x="99370" y="103577"/>
                  </a:lnTo>
                  <a:lnTo>
                    <a:pt x="108565" y="108380"/>
                  </a:lnTo>
                  <a:lnTo>
                    <a:pt x="117214" y="113743"/>
                  </a:lnTo>
                  <a:lnTo>
                    <a:pt x="125410" y="119567"/>
                  </a:lnTo>
                  <a:lnTo>
                    <a:pt x="133254" y="125749"/>
                  </a:lnTo>
                  <a:lnTo>
                    <a:pt x="140675" y="132358"/>
                  </a:lnTo>
                  <a:lnTo>
                    <a:pt x="147441" y="139625"/>
                  </a:lnTo>
                  <a:lnTo>
                    <a:pt x="153452" y="147621"/>
                  </a:lnTo>
                  <a:lnTo>
                    <a:pt x="157963" y="156109"/>
                  </a:lnTo>
                  <a:lnTo>
                    <a:pt x="159566" y="164653"/>
                  </a:lnTo>
                  <a:lnTo>
                    <a:pt x="157745" y="172987"/>
                  </a:lnTo>
                  <a:lnTo>
                    <a:pt x="152773" y="180869"/>
                  </a:lnTo>
                  <a:lnTo>
                    <a:pt x="145241" y="188011"/>
                  </a:lnTo>
                  <a:lnTo>
                    <a:pt x="135776" y="194330"/>
                  </a:lnTo>
                  <a:lnTo>
                    <a:pt x="125069" y="199912"/>
                  </a:lnTo>
                  <a:lnTo>
                    <a:pt x="113841" y="204903"/>
                  </a:lnTo>
                  <a:lnTo>
                    <a:pt x="102520" y="209444"/>
                  </a:lnTo>
                  <a:lnTo>
                    <a:pt x="91128" y="213497"/>
                  </a:lnTo>
                  <a:lnTo>
                    <a:pt x="79407" y="216848"/>
                  </a:lnTo>
                  <a:lnTo>
                    <a:pt x="67238" y="219436"/>
                  </a:lnTo>
                  <a:lnTo>
                    <a:pt x="55240" y="221348"/>
                  </a:lnTo>
                  <a:lnTo>
                    <a:pt x="43503" y="222922"/>
                  </a:lnTo>
                  <a:lnTo>
                    <a:pt x="30994" y="224296"/>
                  </a:lnTo>
                  <a:lnTo>
                    <a:pt x="15726" y="225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594488" y="5237861"/>
              <a:ext cx="36199" cy="389556"/>
            </a:xfrm>
            <a:custGeom>
              <a:avLst/>
              <a:gdLst/>
              <a:ahLst/>
              <a:cxnLst/>
              <a:rect l="0" t="0" r="0" b="0"/>
              <a:pathLst>
                <a:path w="36199" h="389556">
                  <a:moveTo>
                    <a:pt x="4613" y="0"/>
                  </a:moveTo>
                  <a:lnTo>
                    <a:pt x="1813" y="14602"/>
                  </a:lnTo>
                  <a:lnTo>
                    <a:pt x="311" y="27873"/>
                  </a:lnTo>
                  <a:lnTo>
                    <a:pt x="0" y="41083"/>
                  </a:lnTo>
                  <a:lnTo>
                    <a:pt x="507" y="54770"/>
                  </a:lnTo>
                  <a:lnTo>
                    <a:pt x="1326" y="69576"/>
                  </a:lnTo>
                  <a:lnTo>
                    <a:pt x="2142" y="85727"/>
                  </a:lnTo>
                  <a:lnTo>
                    <a:pt x="2826" y="102799"/>
                  </a:lnTo>
                  <a:lnTo>
                    <a:pt x="3352" y="119945"/>
                  </a:lnTo>
                  <a:lnTo>
                    <a:pt x="3743" y="136654"/>
                  </a:lnTo>
                  <a:lnTo>
                    <a:pt x="4190" y="152616"/>
                  </a:lnTo>
                  <a:lnTo>
                    <a:pt x="5030" y="167562"/>
                  </a:lnTo>
                  <a:lnTo>
                    <a:pt x="6411" y="181468"/>
                  </a:lnTo>
                  <a:lnTo>
                    <a:pt x="8154" y="194636"/>
                  </a:lnTo>
                  <a:lnTo>
                    <a:pt x="9863" y="207567"/>
                  </a:lnTo>
                  <a:lnTo>
                    <a:pt x="11312" y="220581"/>
                  </a:lnTo>
                  <a:lnTo>
                    <a:pt x="12605" y="234123"/>
                  </a:lnTo>
                  <a:lnTo>
                    <a:pt x="14080" y="248820"/>
                  </a:lnTo>
                  <a:lnTo>
                    <a:pt x="15919" y="264891"/>
                  </a:lnTo>
                  <a:lnTo>
                    <a:pt x="17985" y="281907"/>
                  </a:lnTo>
                  <a:lnTo>
                    <a:pt x="19918" y="299013"/>
                  </a:lnTo>
                  <a:lnTo>
                    <a:pt x="21520" y="315686"/>
                  </a:lnTo>
                  <a:lnTo>
                    <a:pt x="22950" y="331367"/>
                  </a:lnTo>
                  <a:lnTo>
                    <a:pt x="24883" y="346940"/>
                  </a:lnTo>
                  <a:lnTo>
                    <a:pt x="28605" y="364884"/>
                  </a:lnTo>
                  <a:lnTo>
                    <a:pt x="36198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93816" y="5374732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31585"/>
                  </a:moveTo>
                  <a:lnTo>
                    <a:pt x="174844" y="28651"/>
                  </a:lnTo>
                  <a:lnTo>
                    <a:pt x="160933" y="25869"/>
                  </a:lnTo>
                  <a:lnTo>
                    <a:pt x="146435" y="22969"/>
                  </a:lnTo>
                  <a:lnTo>
                    <a:pt x="131233" y="19929"/>
                  </a:lnTo>
                  <a:lnTo>
                    <a:pt x="115408" y="16764"/>
                  </a:lnTo>
                  <a:lnTo>
                    <a:pt x="99097" y="13505"/>
                  </a:lnTo>
                  <a:lnTo>
                    <a:pt x="82607" y="10328"/>
                  </a:lnTo>
                  <a:lnTo>
                    <a:pt x="64463" y="7241"/>
                  </a:lnTo>
                  <a:lnTo>
                    <a:pt x="39721" y="39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702096" y="5437903"/>
              <a:ext cx="86519" cy="195118"/>
            </a:xfrm>
            <a:custGeom>
              <a:avLst/>
              <a:gdLst/>
              <a:ahLst/>
              <a:cxnLst/>
              <a:rect l="0" t="0" r="0" b="0"/>
              <a:pathLst>
                <a:path w="86519" h="195118">
                  <a:moveTo>
                    <a:pt x="12818" y="115813"/>
                  </a:moveTo>
                  <a:lnTo>
                    <a:pt x="12885" y="127482"/>
                  </a:lnTo>
                  <a:lnTo>
                    <a:pt x="13526" y="137970"/>
                  </a:lnTo>
                  <a:lnTo>
                    <a:pt x="14818" y="148277"/>
                  </a:lnTo>
                  <a:lnTo>
                    <a:pt x="16504" y="158750"/>
                  </a:lnTo>
                  <a:lnTo>
                    <a:pt x="18173" y="169742"/>
                  </a:lnTo>
                  <a:lnTo>
                    <a:pt x="19544" y="181317"/>
                  </a:lnTo>
                  <a:lnTo>
                    <a:pt x="19122" y="191020"/>
                  </a:lnTo>
                  <a:lnTo>
                    <a:pt x="15957" y="195117"/>
                  </a:lnTo>
                  <a:lnTo>
                    <a:pt x="11858" y="193527"/>
                  </a:lnTo>
                  <a:lnTo>
                    <a:pt x="7687" y="187718"/>
                  </a:lnTo>
                  <a:lnTo>
                    <a:pt x="3975" y="178906"/>
                  </a:lnTo>
                  <a:lnTo>
                    <a:pt x="1354" y="167760"/>
                  </a:lnTo>
                  <a:lnTo>
                    <a:pt x="60" y="154802"/>
                  </a:lnTo>
                  <a:lnTo>
                    <a:pt x="0" y="140648"/>
                  </a:lnTo>
                  <a:lnTo>
                    <a:pt x="944" y="125977"/>
                  </a:lnTo>
                  <a:lnTo>
                    <a:pt x="2656" y="111214"/>
                  </a:lnTo>
                  <a:lnTo>
                    <a:pt x="5092" y="96703"/>
                  </a:lnTo>
                  <a:lnTo>
                    <a:pt x="8396" y="82803"/>
                  </a:lnTo>
                  <a:lnTo>
                    <a:pt x="12584" y="69642"/>
                  </a:lnTo>
                  <a:lnTo>
                    <a:pt x="17700" y="57329"/>
                  </a:lnTo>
                  <a:lnTo>
                    <a:pt x="23890" y="46044"/>
                  </a:lnTo>
                  <a:lnTo>
                    <a:pt x="31126" y="35791"/>
                  </a:lnTo>
                  <a:lnTo>
                    <a:pt x="39177" y="26723"/>
                  </a:lnTo>
                  <a:lnTo>
                    <a:pt x="48695" y="18332"/>
                  </a:lnTo>
                  <a:lnTo>
                    <a:pt x="62748" y="9883"/>
                  </a:lnTo>
                  <a:lnTo>
                    <a:pt x="865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62313" y="552213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5" y="41074"/>
                  </a:lnTo>
                  <a:lnTo>
                    <a:pt x="178" y="54415"/>
                  </a:lnTo>
                  <a:lnTo>
                    <a:pt x="826" y="67924"/>
                  </a:lnTo>
                  <a:lnTo>
                    <a:pt x="2074" y="81573"/>
                  </a:lnTo>
                  <a:lnTo>
                    <a:pt x="3735" y="95302"/>
                  </a:lnTo>
                  <a:lnTo>
                    <a:pt x="5563" y="110687"/>
                  </a:lnTo>
                  <a:lnTo>
                    <a:pt x="7717" y="132435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851785" y="53957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950956" y="5457944"/>
              <a:ext cx="153514" cy="195390"/>
            </a:xfrm>
            <a:custGeom>
              <a:avLst/>
              <a:gdLst/>
              <a:ahLst/>
              <a:cxnLst/>
              <a:rect l="0" t="0" r="0" b="0"/>
              <a:pathLst>
                <a:path w="153514" h="195390">
                  <a:moveTo>
                    <a:pt x="111399" y="11545"/>
                  </a:moveTo>
                  <a:lnTo>
                    <a:pt x="102597" y="5878"/>
                  </a:lnTo>
                  <a:lnTo>
                    <a:pt x="94250" y="2233"/>
                  </a:lnTo>
                  <a:lnTo>
                    <a:pt x="85556" y="329"/>
                  </a:lnTo>
                  <a:lnTo>
                    <a:pt x="76609" y="0"/>
                  </a:lnTo>
                  <a:lnTo>
                    <a:pt x="67762" y="1268"/>
                  </a:lnTo>
                  <a:lnTo>
                    <a:pt x="59223" y="3997"/>
                  </a:lnTo>
                  <a:lnTo>
                    <a:pt x="51034" y="8091"/>
                  </a:lnTo>
                  <a:lnTo>
                    <a:pt x="43157" y="13575"/>
                  </a:lnTo>
                  <a:lnTo>
                    <a:pt x="35532" y="20333"/>
                  </a:lnTo>
                  <a:lnTo>
                    <a:pt x="28258" y="28139"/>
                  </a:lnTo>
                  <a:lnTo>
                    <a:pt x="21593" y="36747"/>
                  </a:lnTo>
                  <a:lnTo>
                    <a:pt x="15632" y="45948"/>
                  </a:lnTo>
                  <a:lnTo>
                    <a:pt x="10475" y="55736"/>
                  </a:lnTo>
                  <a:lnTo>
                    <a:pt x="6309" y="66292"/>
                  </a:lnTo>
                  <a:lnTo>
                    <a:pt x="3141" y="77653"/>
                  </a:lnTo>
                  <a:lnTo>
                    <a:pt x="998" y="89724"/>
                  </a:lnTo>
                  <a:lnTo>
                    <a:pt x="0" y="102358"/>
                  </a:lnTo>
                  <a:lnTo>
                    <a:pt x="110" y="115406"/>
                  </a:lnTo>
                  <a:lnTo>
                    <a:pt x="1319" y="128422"/>
                  </a:lnTo>
                  <a:lnTo>
                    <a:pt x="3725" y="140701"/>
                  </a:lnTo>
                  <a:lnTo>
                    <a:pt x="7274" y="151914"/>
                  </a:lnTo>
                  <a:lnTo>
                    <a:pt x="11943" y="161916"/>
                  </a:lnTo>
                  <a:lnTo>
                    <a:pt x="17827" y="170570"/>
                  </a:lnTo>
                  <a:lnTo>
                    <a:pt x="24864" y="177943"/>
                  </a:lnTo>
                  <a:lnTo>
                    <a:pt x="33029" y="184082"/>
                  </a:lnTo>
                  <a:lnTo>
                    <a:pt x="42413" y="188924"/>
                  </a:lnTo>
                  <a:lnTo>
                    <a:pt x="52944" y="192546"/>
                  </a:lnTo>
                  <a:lnTo>
                    <a:pt x="64269" y="194829"/>
                  </a:lnTo>
                  <a:lnTo>
                    <a:pt x="75862" y="195389"/>
                  </a:lnTo>
                  <a:lnTo>
                    <a:pt x="87394" y="194172"/>
                  </a:lnTo>
                  <a:lnTo>
                    <a:pt x="98577" y="191405"/>
                  </a:lnTo>
                  <a:lnTo>
                    <a:pt x="109086" y="187414"/>
                  </a:lnTo>
                  <a:lnTo>
                    <a:pt x="118810" y="182519"/>
                  </a:lnTo>
                  <a:lnTo>
                    <a:pt x="127520" y="177281"/>
                  </a:lnTo>
                  <a:lnTo>
                    <a:pt x="135630" y="171986"/>
                  </a:lnTo>
                  <a:lnTo>
                    <a:pt x="143850" y="166176"/>
                  </a:lnTo>
                  <a:lnTo>
                    <a:pt x="153513" y="158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14997" y="5258918"/>
              <a:ext cx="178986" cy="463255"/>
            </a:xfrm>
            <a:custGeom>
              <a:avLst/>
              <a:gdLst/>
              <a:ahLst/>
              <a:cxnLst/>
              <a:rect l="0" t="0" r="0" b="0"/>
              <a:pathLst>
                <a:path w="178986" h="463255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2004" y="34467"/>
                  </a:lnTo>
                  <a:lnTo>
                    <a:pt x="3863" y="46801"/>
                  </a:lnTo>
                  <a:lnTo>
                    <a:pt x="6180" y="60110"/>
                  </a:lnTo>
                  <a:lnTo>
                    <a:pt x="8841" y="74423"/>
                  </a:lnTo>
                  <a:lnTo>
                    <a:pt x="11593" y="89774"/>
                  </a:lnTo>
                  <a:lnTo>
                    <a:pt x="14052" y="106284"/>
                  </a:lnTo>
                  <a:lnTo>
                    <a:pt x="16034" y="123908"/>
                  </a:lnTo>
                  <a:lnTo>
                    <a:pt x="17532" y="142470"/>
                  </a:lnTo>
                  <a:lnTo>
                    <a:pt x="18620" y="161762"/>
                  </a:lnTo>
                  <a:lnTo>
                    <a:pt x="19394" y="181586"/>
                  </a:lnTo>
                  <a:lnTo>
                    <a:pt x="20102" y="201626"/>
                  </a:lnTo>
                  <a:lnTo>
                    <a:pt x="21117" y="221460"/>
                  </a:lnTo>
                  <a:lnTo>
                    <a:pt x="22616" y="240874"/>
                  </a:lnTo>
                  <a:lnTo>
                    <a:pt x="24437" y="259843"/>
                  </a:lnTo>
                  <a:lnTo>
                    <a:pt x="26200" y="278426"/>
                  </a:lnTo>
                  <a:lnTo>
                    <a:pt x="27679" y="296704"/>
                  </a:lnTo>
                  <a:lnTo>
                    <a:pt x="28824" y="314590"/>
                  </a:lnTo>
                  <a:lnTo>
                    <a:pt x="29667" y="331841"/>
                  </a:lnTo>
                  <a:lnTo>
                    <a:pt x="30268" y="348282"/>
                  </a:lnTo>
                  <a:lnTo>
                    <a:pt x="30718" y="360669"/>
                  </a:lnTo>
                  <a:lnTo>
                    <a:pt x="31063" y="364958"/>
                  </a:lnTo>
                  <a:lnTo>
                    <a:pt x="31284" y="362563"/>
                  </a:lnTo>
                  <a:lnTo>
                    <a:pt x="31413" y="355789"/>
                  </a:lnTo>
                  <a:lnTo>
                    <a:pt x="31485" y="346300"/>
                  </a:lnTo>
                  <a:lnTo>
                    <a:pt x="31531" y="335143"/>
                  </a:lnTo>
                  <a:lnTo>
                    <a:pt x="31728" y="323117"/>
                  </a:lnTo>
                  <a:lnTo>
                    <a:pt x="32390" y="310914"/>
                  </a:lnTo>
                  <a:lnTo>
                    <a:pt x="33656" y="298905"/>
                  </a:lnTo>
                  <a:lnTo>
                    <a:pt x="35659" y="287370"/>
                  </a:lnTo>
                  <a:lnTo>
                    <a:pt x="38607" y="276609"/>
                  </a:lnTo>
                  <a:lnTo>
                    <a:pt x="42518" y="266717"/>
                  </a:lnTo>
                  <a:lnTo>
                    <a:pt x="47264" y="258259"/>
                  </a:lnTo>
                  <a:lnTo>
                    <a:pt x="52665" y="252311"/>
                  </a:lnTo>
                  <a:lnTo>
                    <a:pt x="58556" y="249249"/>
                  </a:lnTo>
                  <a:lnTo>
                    <a:pt x="64797" y="249143"/>
                  </a:lnTo>
                  <a:lnTo>
                    <a:pt x="71286" y="252104"/>
                  </a:lnTo>
                  <a:lnTo>
                    <a:pt x="77941" y="257875"/>
                  </a:lnTo>
                  <a:lnTo>
                    <a:pt x="84545" y="265950"/>
                  </a:lnTo>
                  <a:lnTo>
                    <a:pt x="90752" y="275787"/>
                  </a:lnTo>
                  <a:lnTo>
                    <a:pt x="96413" y="286912"/>
                  </a:lnTo>
                  <a:lnTo>
                    <a:pt x="101706" y="298953"/>
                  </a:lnTo>
                  <a:lnTo>
                    <a:pt x="107027" y="311632"/>
                  </a:lnTo>
                  <a:lnTo>
                    <a:pt x="112606" y="324752"/>
                  </a:lnTo>
                  <a:lnTo>
                    <a:pt x="118338" y="338170"/>
                  </a:lnTo>
                  <a:lnTo>
                    <a:pt x="123886" y="351792"/>
                  </a:lnTo>
                  <a:lnTo>
                    <a:pt x="129069" y="365542"/>
                  </a:lnTo>
                  <a:lnTo>
                    <a:pt x="134023" y="379047"/>
                  </a:lnTo>
                  <a:lnTo>
                    <a:pt x="139110" y="391663"/>
                  </a:lnTo>
                  <a:lnTo>
                    <a:pt x="144528" y="403111"/>
                  </a:lnTo>
                  <a:lnTo>
                    <a:pt x="150200" y="413532"/>
                  </a:lnTo>
                  <a:lnTo>
                    <a:pt x="156520" y="424538"/>
                  </a:lnTo>
                  <a:lnTo>
                    <a:pt x="165164" y="439329"/>
                  </a:lnTo>
                  <a:lnTo>
                    <a:pt x="17898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535722" y="5827504"/>
            <a:ext cx="1473991" cy="320765"/>
            <a:chOff x="2535722" y="5827504"/>
            <a:chExt cx="1473991" cy="320765"/>
          </a:xfrm>
        </p:grpSpPr>
        <p:sp>
          <p:nvSpPr>
            <p:cNvPr id="142" name="Freeform 141"/>
            <p:cNvSpPr/>
            <p:nvPr/>
          </p:nvSpPr>
          <p:spPr>
            <a:xfrm>
              <a:off x="2535722" y="5974856"/>
              <a:ext cx="84229" cy="4614"/>
            </a:xfrm>
            <a:custGeom>
              <a:avLst/>
              <a:gdLst/>
              <a:ahLst/>
              <a:cxnLst/>
              <a:rect l="0" t="0" r="0" b="0"/>
              <a:pathLst>
                <a:path w="84229" h="4614">
                  <a:moveTo>
                    <a:pt x="84228" y="0"/>
                  </a:moveTo>
                  <a:lnTo>
                    <a:pt x="75427" y="2800"/>
                  </a:lnTo>
                  <a:lnTo>
                    <a:pt x="67080" y="4301"/>
                  </a:lnTo>
                  <a:lnTo>
                    <a:pt x="58386" y="4613"/>
                  </a:lnTo>
                  <a:lnTo>
                    <a:pt x="49347" y="4101"/>
                  </a:lnTo>
                  <a:lnTo>
                    <a:pt x="39058" y="3228"/>
                  </a:lnTo>
                  <a:lnTo>
                    <a:pt x="24374" y="1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725235" y="5827504"/>
              <a:ext cx="178986" cy="305281"/>
            </a:xfrm>
            <a:custGeom>
              <a:avLst/>
              <a:gdLst/>
              <a:ahLst/>
              <a:cxnLst/>
              <a:rect l="0" t="0" r="0" b="0"/>
              <a:pathLst>
                <a:path w="178986" h="305281">
                  <a:moveTo>
                    <a:pt x="0" y="284223"/>
                  </a:moveTo>
                  <a:lnTo>
                    <a:pt x="68" y="272488"/>
                  </a:lnTo>
                  <a:lnTo>
                    <a:pt x="707" y="261360"/>
                  </a:lnTo>
                  <a:lnTo>
                    <a:pt x="2000" y="249761"/>
                  </a:lnTo>
                  <a:lnTo>
                    <a:pt x="3687" y="237600"/>
                  </a:lnTo>
                  <a:lnTo>
                    <a:pt x="5355" y="224940"/>
                  </a:lnTo>
                  <a:lnTo>
                    <a:pt x="6772" y="211874"/>
                  </a:lnTo>
                  <a:lnTo>
                    <a:pt x="8043" y="198177"/>
                  </a:lnTo>
                  <a:lnTo>
                    <a:pt x="9502" y="183315"/>
                  </a:lnTo>
                  <a:lnTo>
                    <a:pt x="11331" y="167102"/>
                  </a:lnTo>
                  <a:lnTo>
                    <a:pt x="13389" y="149978"/>
                  </a:lnTo>
                  <a:lnTo>
                    <a:pt x="15317" y="132791"/>
                  </a:lnTo>
                  <a:lnTo>
                    <a:pt x="16911" y="116047"/>
                  </a:lnTo>
                  <a:lnTo>
                    <a:pt x="18133" y="99891"/>
                  </a:lnTo>
                  <a:lnTo>
                    <a:pt x="19029" y="84281"/>
                  </a:lnTo>
                  <a:lnTo>
                    <a:pt x="19671" y="69122"/>
                  </a:lnTo>
                  <a:lnTo>
                    <a:pt x="20288" y="54467"/>
                  </a:lnTo>
                  <a:lnTo>
                    <a:pt x="21243" y="40532"/>
                  </a:lnTo>
                  <a:lnTo>
                    <a:pt x="22714" y="27396"/>
                  </a:lnTo>
                  <a:lnTo>
                    <a:pt x="25027" y="15794"/>
                  </a:lnTo>
                  <a:lnTo>
                    <a:pt x="28716" y="7123"/>
                  </a:lnTo>
                  <a:lnTo>
                    <a:pt x="33938" y="1897"/>
                  </a:lnTo>
                  <a:lnTo>
                    <a:pt x="40377" y="0"/>
                  </a:lnTo>
                  <a:lnTo>
                    <a:pt x="47455" y="1146"/>
                  </a:lnTo>
                  <a:lnTo>
                    <a:pt x="54763" y="4844"/>
                  </a:lnTo>
                  <a:lnTo>
                    <a:pt x="61938" y="10696"/>
                  </a:lnTo>
                  <a:lnTo>
                    <a:pt x="68594" y="18494"/>
                  </a:lnTo>
                  <a:lnTo>
                    <a:pt x="74589" y="27955"/>
                  </a:lnTo>
                  <a:lnTo>
                    <a:pt x="80121" y="38896"/>
                  </a:lnTo>
                  <a:lnTo>
                    <a:pt x="85611" y="51295"/>
                  </a:lnTo>
                  <a:lnTo>
                    <a:pt x="91310" y="65007"/>
                  </a:lnTo>
                  <a:lnTo>
                    <a:pt x="97294" y="79792"/>
                  </a:lnTo>
                  <a:lnTo>
                    <a:pt x="103544" y="95394"/>
                  </a:lnTo>
                  <a:lnTo>
                    <a:pt x="110007" y="111585"/>
                  </a:lnTo>
                  <a:lnTo>
                    <a:pt x="116467" y="127862"/>
                  </a:lnTo>
                  <a:lnTo>
                    <a:pt x="122570" y="143484"/>
                  </a:lnTo>
                  <a:lnTo>
                    <a:pt x="128157" y="158109"/>
                  </a:lnTo>
                  <a:lnTo>
                    <a:pt x="133399" y="172065"/>
                  </a:lnTo>
                  <a:lnTo>
                    <a:pt x="138686" y="186123"/>
                  </a:lnTo>
                  <a:lnTo>
                    <a:pt x="144241" y="200727"/>
                  </a:lnTo>
                  <a:lnTo>
                    <a:pt x="149956" y="215657"/>
                  </a:lnTo>
                  <a:lnTo>
                    <a:pt x="155494" y="230234"/>
                  </a:lnTo>
                  <a:lnTo>
                    <a:pt x="160659" y="244071"/>
                  </a:lnTo>
                  <a:lnTo>
                    <a:pt x="165279" y="256857"/>
                  </a:lnTo>
                  <a:lnTo>
                    <a:pt x="169569" y="269562"/>
                  </a:lnTo>
                  <a:lnTo>
                    <a:pt x="173904" y="284413"/>
                  </a:lnTo>
                  <a:lnTo>
                    <a:pt x="178985" y="305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746292" y="602749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0"/>
                  </a:lnTo>
                  <a:lnTo>
                    <a:pt x="69236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946334" y="5987311"/>
              <a:ext cx="147400" cy="156002"/>
            </a:xfrm>
            <a:custGeom>
              <a:avLst/>
              <a:gdLst/>
              <a:ahLst/>
              <a:cxnLst/>
              <a:rect l="0" t="0" r="0" b="0"/>
              <a:pathLst>
                <a:path w="147400" h="156002">
                  <a:moveTo>
                    <a:pt x="0" y="61245"/>
                  </a:moveTo>
                  <a:lnTo>
                    <a:pt x="2934" y="70046"/>
                  </a:lnTo>
                  <a:lnTo>
                    <a:pt x="5716" y="78393"/>
                  </a:lnTo>
                  <a:lnTo>
                    <a:pt x="8615" y="87091"/>
                  </a:lnTo>
                  <a:lnTo>
                    <a:pt x="11656" y="96213"/>
                  </a:lnTo>
                  <a:lnTo>
                    <a:pt x="14821" y="105708"/>
                  </a:lnTo>
                  <a:lnTo>
                    <a:pt x="18068" y="115428"/>
                  </a:lnTo>
                  <a:lnTo>
                    <a:pt x="20792" y="122785"/>
                  </a:lnTo>
                  <a:lnTo>
                    <a:pt x="22227" y="124427"/>
                  </a:lnTo>
                  <a:lnTo>
                    <a:pt x="22638" y="121021"/>
                  </a:lnTo>
                  <a:lnTo>
                    <a:pt x="22534" y="114054"/>
                  </a:lnTo>
                  <a:lnTo>
                    <a:pt x="22084" y="104863"/>
                  </a:lnTo>
                  <a:lnTo>
                    <a:pt x="21143" y="94566"/>
                  </a:lnTo>
                  <a:lnTo>
                    <a:pt x="19639" y="83831"/>
                  </a:lnTo>
                  <a:lnTo>
                    <a:pt x="17620" y="72978"/>
                  </a:lnTo>
                  <a:lnTo>
                    <a:pt x="15181" y="62139"/>
                  </a:lnTo>
                  <a:lnTo>
                    <a:pt x="12436" y="51363"/>
                  </a:lnTo>
                  <a:lnTo>
                    <a:pt x="9965" y="40816"/>
                  </a:lnTo>
                  <a:lnTo>
                    <a:pt x="8757" y="30796"/>
                  </a:lnTo>
                  <a:lnTo>
                    <a:pt x="9254" y="21436"/>
                  </a:lnTo>
                  <a:lnTo>
                    <a:pt x="11557" y="13184"/>
                  </a:lnTo>
                  <a:lnTo>
                    <a:pt x="15696" y="6850"/>
                  </a:lnTo>
                  <a:lnTo>
                    <a:pt x="21481" y="2705"/>
                  </a:lnTo>
                  <a:lnTo>
                    <a:pt x="28602" y="550"/>
                  </a:lnTo>
                  <a:lnTo>
                    <a:pt x="36736" y="0"/>
                  </a:lnTo>
                  <a:lnTo>
                    <a:pt x="45597" y="673"/>
                  </a:lnTo>
                  <a:lnTo>
                    <a:pt x="54646" y="2562"/>
                  </a:lnTo>
                  <a:lnTo>
                    <a:pt x="63106" y="6023"/>
                  </a:lnTo>
                  <a:lnTo>
                    <a:pt x="70610" y="11122"/>
                  </a:lnTo>
                  <a:lnTo>
                    <a:pt x="77309" y="17492"/>
                  </a:lnTo>
                  <a:lnTo>
                    <a:pt x="83657" y="24531"/>
                  </a:lnTo>
                  <a:lnTo>
                    <a:pt x="89964" y="31829"/>
                  </a:lnTo>
                  <a:lnTo>
                    <a:pt x="96203" y="39509"/>
                  </a:lnTo>
                  <a:lnTo>
                    <a:pt x="102100" y="48102"/>
                  </a:lnTo>
                  <a:lnTo>
                    <a:pt x="107516" y="57842"/>
                  </a:lnTo>
                  <a:lnTo>
                    <a:pt x="112459" y="68502"/>
                  </a:lnTo>
                  <a:lnTo>
                    <a:pt x="117006" y="79582"/>
                  </a:lnTo>
                  <a:lnTo>
                    <a:pt x="121248" y="90737"/>
                  </a:lnTo>
                  <a:lnTo>
                    <a:pt x="125308" y="101747"/>
                  </a:lnTo>
                  <a:lnTo>
                    <a:pt x="129839" y="113728"/>
                  </a:lnTo>
                  <a:lnTo>
                    <a:pt x="136360" y="129962"/>
                  </a:lnTo>
                  <a:lnTo>
                    <a:pt x="147399" y="156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304303" y="5837986"/>
              <a:ext cx="157928" cy="305327"/>
            </a:xfrm>
            <a:custGeom>
              <a:avLst/>
              <a:gdLst/>
              <a:ahLst/>
              <a:cxnLst/>
              <a:rect l="0" t="0" r="0" b="0"/>
              <a:pathLst>
                <a:path w="157928" h="30532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6" y="65577"/>
                  </a:lnTo>
                  <a:lnTo>
                    <a:pt x="11770" y="78003"/>
                  </a:lnTo>
                  <a:lnTo>
                    <a:pt x="14877" y="91406"/>
                  </a:lnTo>
                  <a:lnTo>
                    <a:pt x="18108" y="105790"/>
                  </a:lnTo>
                  <a:lnTo>
                    <a:pt x="21259" y="120856"/>
                  </a:lnTo>
                  <a:lnTo>
                    <a:pt x="23995" y="136115"/>
                  </a:lnTo>
                  <a:lnTo>
                    <a:pt x="26171" y="151265"/>
                  </a:lnTo>
                  <a:lnTo>
                    <a:pt x="27972" y="166199"/>
                  </a:lnTo>
                  <a:lnTo>
                    <a:pt x="29795" y="180913"/>
                  </a:lnTo>
                  <a:lnTo>
                    <a:pt x="31877" y="195439"/>
                  </a:lnTo>
                  <a:lnTo>
                    <a:pt x="34276" y="209823"/>
                  </a:lnTo>
                  <a:lnTo>
                    <a:pt x="36967" y="224101"/>
                  </a:lnTo>
                  <a:lnTo>
                    <a:pt x="39852" y="238238"/>
                  </a:lnTo>
                  <a:lnTo>
                    <a:pt x="41524" y="249957"/>
                  </a:lnTo>
                  <a:lnTo>
                    <a:pt x="40624" y="255637"/>
                  </a:lnTo>
                  <a:lnTo>
                    <a:pt x="38218" y="255095"/>
                  </a:lnTo>
                  <a:lnTo>
                    <a:pt x="35142" y="249930"/>
                  </a:lnTo>
                  <a:lnTo>
                    <a:pt x="32109" y="241840"/>
                  </a:lnTo>
                  <a:lnTo>
                    <a:pt x="29911" y="232216"/>
                  </a:lnTo>
                  <a:lnTo>
                    <a:pt x="28881" y="221896"/>
                  </a:lnTo>
                  <a:lnTo>
                    <a:pt x="28988" y="211304"/>
                  </a:lnTo>
                  <a:lnTo>
                    <a:pt x="30039" y="200631"/>
                  </a:lnTo>
                  <a:lnTo>
                    <a:pt x="31820" y="189959"/>
                  </a:lnTo>
                  <a:lnTo>
                    <a:pt x="34301" y="179480"/>
                  </a:lnTo>
                  <a:lnTo>
                    <a:pt x="37635" y="169506"/>
                  </a:lnTo>
                  <a:lnTo>
                    <a:pt x="41841" y="160175"/>
                  </a:lnTo>
                  <a:lnTo>
                    <a:pt x="46970" y="151942"/>
                  </a:lnTo>
                  <a:lnTo>
                    <a:pt x="53169" y="145621"/>
                  </a:lnTo>
                  <a:lnTo>
                    <a:pt x="60412" y="141494"/>
                  </a:lnTo>
                  <a:lnTo>
                    <a:pt x="68377" y="139690"/>
                  </a:lnTo>
                  <a:lnTo>
                    <a:pt x="76562" y="140441"/>
                  </a:lnTo>
                  <a:lnTo>
                    <a:pt x="84652" y="143614"/>
                  </a:lnTo>
                  <a:lnTo>
                    <a:pt x="92371" y="148810"/>
                  </a:lnTo>
                  <a:lnTo>
                    <a:pt x="99400" y="155568"/>
                  </a:lnTo>
                  <a:lnTo>
                    <a:pt x="105645" y="163477"/>
                  </a:lnTo>
                  <a:lnTo>
                    <a:pt x="111177" y="172206"/>
                  </a:lnTo>
                  <a:lnTo>
                    <a:pt x="116134" y="181510"/>
                  </a:lnTo>
                  <a:lnTo>
                    <a:pt x="120658" y="191209"/>
                  </a:lnTo>
                  <a:lnTo>
                    <a:pt x="124868" y="201178"/>
                  </a:lnTo>
                  <a:lnTo>
                    <a:pt x="128857" y="211330"/>
                  </a:lnTo>
                  <a:lnTo>
                    <a:pt x="132693" y="221607"/>
                  </a:lnTo>
                  <a:lnTo>
                    <a:pt x="136422" y="231967"/>
                  </a:lnTo>
                  <a:lnTo>
                    <a:pt x="140079" y="242382"/>
                  </a:lnTo>
                  <a:lnTo>
                    <a:pt x="143684" y="252826"/>
                  </a:lnTo>
                  <a:lnTo>
                    <a:pt x="147099" y="263024"/>
                  </a:lnTo>
                  <a:lnTo>
                    <a:pt x="150377" y="273561"/>
                  </a:lnTo>
                  <a:lnTo>
                    <a:pt x="153803" y="286480"/>
                  </a:lnTo>
                  <a:lnTo>
                    <a:pt x="15792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502047" y="5995913"/>
              <a:ext cx="98644" cy="140573"/>
            </a:xfrm>
            <a:custGeom>
              <a:avLst/>
              <a:gdLst/>
              <a:ahLst/>
              <a:cxnLst/>
              <a:rect l="0" t="0" r="0" b="0"/>
              <a:pathLst>
                <a:path w="98644" h="140573">
                  <a:moveTo>
                    <a:pt x="44411" y="21057"/>
                  </a:moveTo>
                  <a:lnTo>
                    <a:pt x="35744" y="18391"/>
                  </a:lnTo>
                  <a:lnTo>
                    <a:pt x="28677" y="18170"/>
                  </a:lnTo>
                  <a:lnTo>
                    <a:pt x="22571" y="20456"/>
                  </a:lnTo>
                  <a:lnTo>
                    <a:pt x="17170" y="24855"/>
                  </a:lnTo>
                  <a:lnTo>
                    <a:pt x="12309" y="30957"/>
                  </a:lnTo>
                  <a:lnTo>
                    <a:pt x="7858" y="38358"/>
                  </a:lnTo>
                  <a:lnTo>
                    <a:pt x="4037" y="46715"/>
                  </a:lnTo>
                  <a:lnTo>
                    <a:pt x="1375" y="55752"/>
                  </a:lnTo>
                  <a:lnTo>
                    <a:pt x="65" y="65265"/>
                  </a:lnTo>
                  <a:lnTo>
                    <a:pt x="0" y="75106"/>
                  </a:lnTo>
                  <a:lnTo>
                    <a:pt x="944" y="85171"/>
                  </a:lnTo>
                  <a:lnTo>
                    <a:pt x="2662" y="95378"/>
                  </a:lnTo>
                  <a:lnTo>
                    <a:pt x="5272" y="105352"/>
                  </a:lnTo>
                  <a:lnTo>
                    <a:pt x="9226" y="114444"/>
                  </a:lnTo>
                  <a:lnTo>
                    <a:pt x="14668" y="122367"/>
                  </a:lnTo>
                  <a:lnTo>
                    <a:pt x="21610" y="129010"/>
                  </a:lnTo>
                  <a:lnTo>
                    <a:pt x="30098" y="134255"/>
                  </a:lnTo>
                  <a:lnTo>
                    <a:pt x="39982" y="138177"/>
                  </a:lnTo>
                  <a:lnTo>
                    <a:pt x="50516" y="140507"/>
                  </a:lnTo>
                  <a:lnTo>
                    <a:pt x="60507" y="140572"/>
                  </a:lnTo>
                  <a:lnTo>
                    <a:pt x="69328" y="138203"/>
                  </a:lnTo>
                  <a:lnTo>
                    <a:pt x="76890" y="133512"/>
                  </a:lnTo>
                  <a:lnTo>
                    <a:pt x="83358" y="126627"/>
                  </a:lnTo>
                  <a:lnTo>
                    <a:pt x="88960" y="117851"/>
                  </a:lnTo>
                  <a:lnTo>
                    <a:pt x="93587" y="107741"/>
                  </a:lnTo>
                  <a:lnTo>
                    <a:pt x="96807" y="96980"/>
                  </a:lnTo>
                  <a:lnTo>
                    <a:pt x="98492" y="86009"/>
                  </a:lnTo>
                  <a:lnTo>
                    <a:pt x="98643" y="75036"/>
                  </a:lnTo>
                  <a:lnTo>
                    <a:pt x="97225" y="64136"/>
                  </a:lnTo>
                  <a:lnTo>
                    <a:pt x="94381" y="53332"/>
                  </a:lnTo>
                  <a:lnTo>
                    <a:pt x="90293" y="42874"/>
                  </a:lnTo>
                  <a:lnTo>
                    <a:pt x="84489" y="32127"/>
                  </a:lnTo>
                  <a:lnTo>
                    <a:pt x="74226" y="19027"/>
                  </a:lnTo>
                  <a:lnTo>
                    <a:pt x="549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672800" y="5985385"/>
              <a:ext cx="111127" cy="162884"/>
            </a:xfrm>
            <a:custGeom>
              <a:avLst/>
              <a:gdLst/>
              <a:ahLst/>
              <a:cxnLst/>
              <a:rect l="0" t="0" r="0" b="0"/>
              <a:pathLst>
                <a:path w="111127" h="162884">
                  <a:moveTo>
                    <a:pt x="0" y="0"/>
                  </a:moveTo>
                  <a:lnTo>
                    <a:pt x="67" y="11667"/>
                  </a:lnTo>
                  <a:lnTo>
                    <a:pt x="708" y="22157"/>
                  </a:lnTo>
                  <a:lnTo>
                    <a:pt x="1999" y="32463"/>
                  </a:lnTo>
                  <a:lnTo>
                    <a:pt x="3686" y="42937"/>
                  </a:lnTo>
                  <a:lnTo>
                    <a:pt x="5354" y="53930"/>
                  </a:lnTo>
                  <a:lnTo>
                    <a:pt x="6772" y="65567"/>
                  </a:lnTo>
                  <a:lnTo>
                    <a:pt x="8043" y="77648"/>
                  </a:lnTo>
                  <a:lnTo>
                    <a:pt x="9501" y="89755"/>
                  </a:lnTo>
                  <a:lnTo>
                    <a:pt x="11339" y="101637"/>
                  </a:lnTo>
                  <a:lnTo>
                    <a:pt x="13743" y="113225"/>
                  </a:lnTo>
                  <a:lnTo>
                    <a:pt x="16968" y="124538"/>
                  </a:lnTo>
                  <a:lnTo>
                    <a:pt x="21078" y="135611"/>
                  </a:lnTo>
                  <a:lnTo>
                    <a:pt x="26297" y="145843"/>
                  </a:lnTo>
                  <a:lnTo>
                    <a:pt x="33083" y="154051"/>
                  </a:lnTo>
                  <a:lnTo>
                    <a:pt x="41529" y="159744"/>
                  </a:lnTo>
                  <a:lnTo>
                    <a:pt x="51115" y="162751"/>
                  </a:lnTo>
                  <a:lnTo>
                    <a:pt x="60927" y="162883"/>
                  </a:lnTo>
                  <a:lnTo>
                    <a:pt x="70405" y="160334"/>
                  </a:lnTo>
                  <a:lnTo>
                    <a:pt x="79206" y="155404"/>
                  </a:lnTo>
                  <a:lnTo>
                    <a:pt x="87037" y="148299"/>
                  </a:lnTo>
                  <a:lnTo>
                    <a:pt x="93850" y="139343"/>
                  </a:lnTo>
                  <a:lnTo>
                    <a:pt x="99610" y="128928"/>
                  </a:lnTo>
                  <a:lnTo>
                    <a:pt x="104197" y="117423"/>
                  </a:lnTo>
                  <a:lnTo>
                    <a:pt x="107653" y="105136"/>
                  </a:lnTo>
                  <a:lnTo>
                    <a:pt x="109994" y="92464"/>
                  </a:lnTo>
                  <a:lnTo>
                    <a:pt x="111126" y="79883"/>
                  </a:lnTo>
                  <a:lnTo>
                    <a:pt x="111114" y="67659"/>
                  </a:lnTo>
                  <a:lnTo>
                    <a:pt x="110305" y="56293"/>
                  </a:lnTo>
                  <a:lnTo>
                    <a:pt x="109151" y="45508"/>
                  </a:lnTo>
                  <a:lnTo>
                    <a:pt x="107554" y="34359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88614" y="5901157"/>
              <a:ext cx="221099" cy="210391"/>
            </a:xfrm>
            <a:custGeom>
              <a:avLst/>
              <a:gdLst/>
              <a:ahLst/>
              <a:cxnLst/>
              <a:rect l="0" t="0" r="0" b="0"/>
              <a:pathLst>
                <a:path w="221099" h="210391">
                  <a:moveTo>
                    <a:pt x="0" y="105285"/>
                  </a:moveTo>
                  <a:lnTo>
                    <a:pt x="5867" y="111219"/>
                  </a:lnTo>
                  <a:lnTo>
                    <a:pt x="11432" y="117424"/>
                  </a:lnTo>
                  <a:lnTo>
                    <a:pt x="17231" y="124515"/>
                  </a:lnTo>
                  <a:lnTo>
                    <a:pt x="23311" y="132283"/>
                  </a:lnTo>
                  <a:lnTo>
                    <a:pt x="29641" y="140281"/>
                  </a:lnTo>
                  <a:lnTo>
                    <a:pt x="36169" y="148227"/>
                  </a:lnTo>
                  <a:lnTo>
                    <a:pt x="42845" y="156174"/>
                  </a:lnTo>
                  <a:lnTo>
                    <a:pt x="49628" y="164415"/>
                  </a:lnTo>
                  <a:lnTo>
                    <a:pt x="56481" y="173106"/>
                  </a:lnTo>
                  <a:lnTo>
                    <a:pt x="63218" y="182246"/>
                  </a:lnTo>
                  <a:lnTo>
                    <a:pt x="69515" y="191767"/>
                  </a:lnTo>
                  <a:lnTo>
                    <a:pt x="75177" y="201510"/>
                  </a:lnTo>
                  <a:lnTo>
                    <a:pt x="78362" y="208776"/>
                  </a:lnTo>
                  <a:lnTo>
                    <a:pt x="77423" y="210390"/>
                  </a:lnTo>
                  <a:lnTo>
                    <a:pt x="74033" y="207553"/>
                  </a:lnTo>
                  <a:lnTo>
                    <a:pt x="69475" y="201864"/>
                  </a:lnTo>
                  <a:lnTo>
                    <a:pt x="64593" y="194402"/>
                  </a:lnTo>
                  <a:lnTo>
                    <a:pt x="59807" y="185836"/>
                  </a:lnTo>
                  <a:lnTo>
                    <a:pt x="55262" y="176573"/>
                  </a:lnTo>
                  <a:lnTo>
                    <a:pt x="50969" y="166869"/>
                  </a:lnTo>
                  <a:lnTo>
                    <a:pt x="46906" y="156879"/>
                  </a:lnTo>
                  <a:lnTo>
                    <a:pt x="43514" y="146704"/>
                  </a:lnTo>
                  <a:lnTo>
                    <a:pt x="41671" y="136410"/>
                  </a:lnTo>
                  <a:lnTo>
                    <a:pt x="41734" y="126036"/>
                  </a:lnTo>
                  <a:lnTo>
                    <a:pt x="43744" y="115610"/>
                  </a:lnTo>
                  <a:lnTo>
                    <a:pt x="47684" y="105150"/>
                  </a:lnTo>
                  <a:lnTo>
                    <a:pt x="53337" y="94671"/>
                  </a:lnTo>
                  <a:lnTo>
                    <a:pt x="60368" y="84345"/>
                  </a:lnTo>
                  <a:lnTo>
                    <a:pt x="68442" y="74485"/>
                  </a:lnTo>
                  <a:lnTo>
                    <a:pt x="77272" y="65228"/>
                  </a:lnTo>
                  <a:lnTo>
                    <a:pt x="86639" y="56706"/>
                  </a:lnTo>
                  <a:lnTo>
                    <a:pt x="96378" y="49129"/>
                  </a:lnTo>
                  <a:lnTo>
                    <a:pt x="106378" y="42513"/>
                  </a:lnTo>
                  <a:lnTo>
                    <a:pt x="116720" y="36731"/>
                  </a:lnTo>
                  <a:lnTo>
                    <a:pt x="127655" y="31605"/>
                  </a:lnTo>
                  <a:lnTo>
                    <a:pt x="139271" y="26968"/>
                  </a:lnTo>
                  <a:lnTo>
                    <a:pt x="151343" y="22682"/>
                  </a:lnTo>
                  <a:lnTo>
                    <a:pt x="163448" y="18642"/>
                  </a:lnTo>
                  <a:lnTo>
                    <a:pt x="175317" y="14778"/>
                  </a:lnTo>
                  <a:lnTo>
                    <a:pt x="186427" y="11186"/>
                  </a:lnTo>
                  <a:lnTo>
                    <a:pt x="197004" y="7772"/>
                  </a:lnTo>
                  <a:lnTo>
                    <a:pt x="207975" y="423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2015-02-09T19:05:48Z</dcterms:created>
  <dcterms:modified xsi:type="dcterms:W3CDTF">2015-02-09T19:06:07Z</dcterms:modified>
</cp:coreProperties>
</file>